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3" r:id="rId6"/>
    <p:sldId id="285" r:id="rId7"/>
    <p:sldId id="269" r:id="rId8"/>
    <p:sldId id="286" r:id="rId9"/>
    <p:sldId id="275" r:id="rId10"/>
    <p:sldId id="290" r:id="rId11"/>
    <p:sldId id="287" r:id="rId12"/>
    <p:sldId id="291" r:id="rId13"/>
    <p:sldId id="288" r:id="rId14"/>
    <p:sldId id="292" r:id="rId15"/>
    <p:sldId id="293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8" r:id="rId25"/>
    <p:sldId id="309" r:id="rId26"/>
    <p:sldId id="303" r:id="rId27"/>
    <p:sldId id="304" r:id="rId28"/>
    <p:sldId id="281" r:id="rId2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5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8F3FA-48DF-44CA-9AF6-83CF6B321EC9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15E61-7531-4AD6-8060-4FCD4704DE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13970" y="237490"/>
            <a:ext cx="3859530" cy="1788160"/>
          </a:xfrm>
          <a:custGeom>
            <a:avLst/>
            <a:gdLst>
              <a:gd name="connsiteX0" fmla="*/ 0 w 6078"/>
              <a:gd name="connsiteY0" fmla="*/ 0 h 2816"/>
              <a:gd name="connsiteX1" fmla="*/ 6078 w 6078"/>
              <a:gd name="connsiteY1" fmla="*/ 0 h 2816"/>
              <a:gd name="connsiteX2" fmla="*/ 3195 w 6078"/>
              <a:gd name="connsiteY2" fmla="*/ 2794 h 2816"/>
              <a:gd name="connsiteX3" fmla="*/ 0 w 6078"/>
              <a:gd name="connsiteY3" fmla="*/ 2816 h 2816"/>
              <a:gd name="connsiteX4" fmla="*/ 0 w 6078"/>
              <a:gd name="connsiteY4" fmla="*/ 0 h 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8" h="2816">
                <a:moveTo>
                  <a:pt x="0" y="0"/>
                </a:moveTo>
                <a:lnTo>
                  <a:pt x="6078" y="0"/>
                </a:lnTo>
                <a:lnTo>
                  <a:pt x="3195" y="2794"/>
                </a:lnTo>
                <a:lnTo>
                  <a:pt x="0" y="281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185035" y="245110"/>
            <a:ext cx="3889375" cy="39173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67665" y="3098165"/>
            <a:ext cx="2087245" cy="212788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33140" y="4220845"/>
            <a:ext cx="7000240" cy="9480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4400" dirty="0">
                <a:solidFill>
                  <a:srgbClr val="656565"/>
                </a:solidFill>
                <a:latin typeface="Times New Roman" panose="02020603050405020304" charset="0"/>
                <a:ea typeface="黑体" panose="02010609060101010101" charset="-122"/>
              </a:rPr>
              <a:t>Film Management System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 flipH="1">
            <a:off x="6075045" y="5226050"/>
            <a:ext cx="5149215" cy="1107440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2400" b="0" dirty="0">
                <a:solidFill>
                  <a:srgbClr val="656565"/>
                </a:solidFill>
                <a:effectLst/>
                <a:latin typeface="Times New Roman" panose="02020603050405020304" charset="0"/>
                <a:ea typeface="华文中宋" panose="02010600040101010101" charset="-122"/>
                <a:sym typeface="+mn-ea"/>
              </a:rPr>
              <a:t>By  Dingting Huang  001824907</a:t>
            </a:r>
          </a:p>
          <a:p>
            <a:pPr algn="l"/>
            <a:r>
              <a:rPr lang="en-US" altLang="ko-KR" sz="2400" b="0" dirty="0">
                <a:solidFill>
                  <a:srgbClr val="656565"/>
                </a:solidFill>
                <a:effectLst/>
                <a:latin typeface="Times New Roman" panose="02020603050405020304" charset="0"/>
                <a:ea typeface="华文中宋" panose="02010600040101010101" charset="-122"/>
                <a:sym typeface="+mn-ea"/>
              </a:rPr>
              <a:t>       Han He               001824967</a:t>
            </a:r>
          </a:p>
          <a:p>
            <a:pPr algn="l"/>
            <a:r>
              <a:rPr lang="en-US" altLang="ko-KR" sz="2400" b="0" dirty="0">
                <a:solidFill>
                  <a:srgbClr val="656565"/>
                </a:solidFill>
                <a:effectLst/>
                <a:latin typeface="Times New Roman" panose="02020603050405020304" charset="0"/>
                <a:ea typeface="华文中宋" panose="02010600040101010101" charset="-122"/>
                <a:sym typeface="+mn-ea"/>
              </a:rPr>
              <a:t>       Hanwen Guo      001828028</a:t>
            </a:r>
          </a:p>
        </p:txBody>
      </p:sp>
      <p:sp>
        <p:nvSpPr>
          <p:cNvPr id="11" name="任意多边形 10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solidFill>
            <a:srgbClr val="40404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" y="378460"/>
            <a:ext cx="1506855" cy="15068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Use cases</a:t>
            </a:r>
            <a:endParaRPr lang="zh-CN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49832" y="1320212"/>
            <a:ext cx="1468582" cy="1150434"/>
          </a:xfrm>
          <a:prstGeom prst="rect">
            <a:avLst/>
          </a:prstGeom>
          <a:solidFill>
            <a:srgbClr val="656565"/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  <a:p>
            <a:pPr algn="ctr"/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57328" y="1320212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  <a:p>
            <a:pPr algn="ctr"/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7052" y="1144345"/>
            <a:ext cx="3897290" cy="879105"/>
          </a:xfrm>
          <a:prstGeom prst="rect">
            <a:avLst/>
          </a:prstGeom>
          <a:solidFill>
            <a:srgbClr val="6565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System with hierarchy and authorization.</a:t>
            </a:r>
          </a:p>
        </p:txBody>
      </p:sp>
      <p:sp>
        <p:nvSpPr>
          <p:cNvPr id="9" name="矩形 8"/>
          <p:cNvSpPr/>
          <p:nvPr/>
        </p:nvSpPr>
        <p:spPr>
          <a:xfrm>
            <a:off x="7271400" y="1144345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Approval Procedures.</a:t>
            </a:r>
          </a:p>
        </p:txBody>
      </p:sp>
      <p:sp>
        <p:nvSpPr>
          <p:cNvPr id="10" name="矩形 9"/>
          <p:cNvSpPr/>
          <p:nvPr/>
        </p:nvSpPr>
        <p:spPr>
          <a:xfrm>
            <a:off x="4849832" y="2584171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  <a:p>
            <a:pPr algn="ctr"/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57328" y="2584171"/>
            <a:ext cx="1468582" cy="1150434"/>
          </a:xfrm>
          <a:prstGeom prst="rect">
            <a:avLst/>
          </a:prstGeom>
          <a:solidFill>
            <a:srgbClr val="656565"/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  <a:p>
            <a:pPr algn="ctr"/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07052" y="2408304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Digitizing the process of movie manufacture</a:t>
            </a:r>
          </a:p>
        </p:txBody>
      </p:sp>
      <p:sp>
        <p:nvSpPr>
          <p:cNvPr id="13" name="矩形 12"/>
          <p:cNvSpPr/>
          <p:nvPr/>
        </p:nvSpPr>
        <p:spPr>
          <a:xfrm>
            <a:off x="7271400" y="2408304"/>
            <a:ext cx="3897290" cy="879105"/>
          </a:xfrm>
          <a:prstGeom prst="rect">
            <a:avLst/>
          </a:prstGeom>
          <a:solidFill>
            <a:srgbClr val="6565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Reasonable and logical rating system</a:t>
            </a:r>
          </a:p>
        </p:txBody>
      </p:sp>
      <p:sp>
        <p:nvSpPr>
          <p:cNvPr id="2" name="矩形 1"/>
          <p:cNvSpPr/>
          <p:nvPr/>
        </p:nvSpPr>
        <p:spPr>
          <a:xfrm>
            <a:off x="4861262" y="3895772"/>
            <a:ext cx="1468582" cy="1150434"/>
          </a:xfrm>
          <a:prstGeom prst="rect">
            <a:avLst/>
          </a:prstGeom>
          <a:solidFill>
            <a:srgbClr val="656565"/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05</a:t>
            </a:r>
          </a:p>
          <a:p>
            <a:pPr algn="ctr"/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68758" y="3895772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06</a:t>
            </a:r>
          </a:p>
          <a:p>
            <a:pPr algn="ctr"/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18482" y="3719905"/>
            <a:ext cx="3897290" cy="879105"/>
          </a:xfrm>
          <a:prstGeom prst="rect">
            <a:avLst/>
          </a:prstGeom>
          <a:solidFill>
            <a:srgbClr val="6565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Multiple commercial cooperation between sponsor, supplier, theater and movie manufacturer.</a:t>
            </a:r>
          </a:p>
        </p:txBody>
      </p:sp>
      <p:sp>
        <p:nvSpPr>
          <p:cNvPr id="18" name="矩形 17"/>
          <p:cNvSpPr/>
          <p:nvPr/>
        </p:nvSpPr>
        <p:spPr>
          <a:xfrm>
            <a:off x="7282830" y="3719905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The application of API.</a:t>
            </a:r>
          </a:p>
        </p:txBody>
      </p:sp>
      <p:sp>
        <p:nvSpPr>
          <p:cNvPr id="19" name="矩形 18"/>
          <p:cNvSpPr/>
          <p:nvPr/>
        </p:nvSpPr>
        <p:spPr>
          <a:xfrm>
            <a:off x="4861262" y="5159731"/>
            <a:ext cx="1468582" cy="11504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  <a:scene3d>
            <a:camera prst="orthographicFront">
              <a:rot lat="24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07</a:t>
            </a:r>
          </a:p>
          <a:p>
            <a:pPr algn="ctr"/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68758" y="5159731"/>
            <a:ext cx="1468582" cy="1150434"/>
          </a:xfrm>
          <a:prstGeom prst="rect">
            <a:avLst/>
          </a:prstGeom>
          <a:solidFill>
            <a:srgbClr val="656565"/>
          </a:solidFill>
          <a:ln>
            <a:noFill/>
          </a:ln>
          <a:effectLst/>
          <a:scene3d>
            <a:camera prst="orthographicFront">
              <a:rot lat="2400000" lon="19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08</a:t>
            </a:r>
          </a:p>
          <a:p>
            <a:pPr algn="ctr"/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18482" y="4983864"/>
            <a:ext cx="3897290" cy="879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Buy the copyright and arrage the movie show time. </a:t>
            </a:r>
          </a:p>
        </p:txBody>
      </p:sp>
      <p:sp>
        <p:nvSpPr>
          <p:cNvPr id="22" name="矩形 21"/>
          <p:cNvSpPr/>
          <p:nvPr/>
        </p:nvSpPr>
        <p:spPr>
          <a:xfrm>
            <a:off x="7282830" y="4983864"/>
            <a:ext cx="3897290" cy="879105"/>
          </a:xfrm>
          <a:prstGeom prst="rect">
            <a:avLst/>
          </a:prstGeom>
          <a:solidFill>
            <a:srgbClr val="65656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Comment from rating members.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2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2869565" y="1980565"/>
            <a:ext cx="2158365" cy="2158365"/>
          </a:xfrm>
          <a:prstGeom prst="diamond">
            <a:avLst/>
          </a:prstGeom>
          <a:noFill/>
          <a:ln w="444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371725" y="1980565"/>
            <a:ext cx="2158365" cy="2158365"/>
          </a:xfrm>
          <a:prstGeom prst="diamon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135245" y="2094865"/>
            <a:ext cx="5535930" cy="2668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Roles and more Description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  <a:sym typeface="+mn-ea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  <a:p>
            <a:pPr algn="l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61640" y="2406015"/>
            <a:ext cx="1805940" cy="11480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68199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72009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421640" y="1040130"/>
            <a:ext cx="5293360" cy="400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Roles and more Description</a:t>
            </a:r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  <a:sym typeface="+mn-ea"/>
              </a:rPr>
              <a:t> </a:t>
            </a:r>
            <a:endParaRPr lang="en-US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  <a:p>
            <a:pPr algn="l"/>
            <a:endParaRPr lang="en-US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  <a:p>
            <a:pPr algn="l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  <a:sym typeface="+mn-ea"/>
              </a:rPr>
              <a:t> </a:t>
            </a:r>
            <a:endParaRPr lang="en-US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  <a:p>
            <a:pPr algn="l"/>
            <a:endParaRPr lang="en-US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  <a:p>
            <a:pPr algn="l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  <a:sym typeface="+mn-ea"/>
              </a:rPr>
              <a:t> </a:t>
            </a:r>
            <a:endParaRPr lang="en-US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  <a:p>
            <a:pPr algn="l"/>
            <a:r>
              <a:rPr lang="zh-CN" altLang="en-US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  <a:sym typeface="+mn-ea"/>
              </a:rPr>
              <a:t> </a:t>
            </a:r>
            <a:endParaRPr lang="zh-CN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78890" y="800100"/>
            <a:ext cx="2204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404040"/>
                </a:solidFill>
                <a:latin typeface="Times New Roman" panose="02020603050405020304" charset="0"/>
                <a:ea typeface="微软雅黑" panose="020B0503020204020204" charset="-122"/>
              </a:rPr>
              <a:t>Sponsor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78890" y="2081530"/>
            <a:ext cx="4139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404040"/>
                </a:solidFill>
                <a:latin typeface="Times New Roman" panose="02020603050405020304" charset="0"/>
                <a:ea typeface="微软雅黑" panose="020B0503020204020204" charset="-122"/>
              </a:rPr>
              <a:t>Movie Manufacture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56360" y="3117850"/>
            <a:ext cx="2929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404040"/>
                </a:solidFill>
                <a:latin typeface="Times New Roman" panose="02020603050405020304" charset="0"/>
                <a:ea typeface="微软雅黑" panose="020B0503020204020204" charset="-122"/>
              </a:rPr>
              <a:t>Supplier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78890" y="4252595"/>
            <a:ext cx="3457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404040"/>
                </a:solidFill>
                <a:latin typeface="Times New Roman" panose="02020603050405020304" charset="0"/>
                <a:ea typeface="微软雅黑" panose="020B0503020204020204" charset="-122"/>
              </a:rPr>
              <a:t>Moive Rating</a:t>
            </a:r>
          </a:p>
        </p:txBody>
      </p:sp>
      <p:sp>
        <p:nvSpPr>
          <p:cNvPr id="14" name="矩形 13"/>
          <p:cNvSpPr/>
          <p:nvPr/>
        </p:nvSpPr>
        <p:spPr>
          <a:xfrm>
            <a:off x="421640" y="1974850"/>
            <a:ext cx="857250" cy="8572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21640" y="831850"/>
            <a:ext cx="857250" cy="85725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21640" y="3117850"/>
            <a:ext cx="857250" cy="85725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21640" y="4260850"/>
            <a:ext cx="857250" cy="8572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643420" y="1080475"/>
            <a:ext cx="413690" cy="360000"/>
          </a:xfrm>
          <a:custGeom>
            <a:avLst/>
            <a:gdLst>
              <a:gd name="connsiteX0" fmla="*/ 2136838 w 4244134"/>
              <a:gd name="connsiteY0" fmla="*/ 2537631 h 3693319"/>
              <a:gd name="connsiteX1" fmla="*/ 2299844 w 4244134"/>
              <a:gd name="connsiteY1" fmla="*/ 2700637 h 3693319"/>
              <a:gd name="connsiteX2" fmla="*/ 2462850 w 4244134"/>
              <a:gd name="connsiteY2" fmla="*/ 2537631 h 3693319"/>
              <a:gd name="connsiteX3" fmla="*/ 616723 w 4244134"/>
              <a:gd name="connsiteY3" fmla="*/ 1748051 h 3693319"/>
              <a:gd name="connsiteX4" fmla="*/ 2488723 w 4244134"/>
              <a:gd name="connsiteY4" fmla="*/ 1748051 h 3693319"/>
              <a:gd name="connsiteX5" fmla="*/ 2488723 w 4244134"/>
              <a:gd name="connsiteY5" fmla="*/ 1884677 h 3693319"/>
              <a:gd name="connsiteX6" fmla="*/ 616723 w 4244134"/>
              <a:gd name="connsiteY6" fmla="*/ 1884677 h 3693319"/>
              <a:gd name="connsiteX7" fmla="*/ 616723 w 4244134"/>
              <a:gd name="connsiteY7" fmla="*/ 1421574 h 3693319"/>
              <a:gd name="connsiteX8" fmla="*/ 2488723 w 4244134"/>
              <a:gd name="connsiteY8" fmla="*/ 1421574 h 3693319"/>
              <a:gd name="connsiteX9" fmla="*/ 2488723 w 4244134"/>
              <a:gd name="connsiteY9" fmla="*/ 1558200 h 3693319"/>
              <a:gd name="connsiteX10" fmla="*/ 616723 w 4244134"/>
              <a:gd name="connsiteY10" fmla="*/ 1558200 h 3693319"/>
              <a:gd name="connsiteX11" fmla="*/ 616723 w 4244134"/>
              <a:gd name="connsiteY11" fmla="*/ 1095097 h 3693319"/>
              <a:gd name="connsiteX12" fmla="*/ 2488723 w 4244134"/>
              <a:gd name="connsiteY12" fmla="*/ 1095097 h 3693319"/>
              <a:gd name="connsiteX13" fmla="*/ 2488723 w 4244134"/>
              <a:gd name="connsiteY13" fmla="*/ 1231723 h 3693319"/>
              <a:gd name="connsiteX14" fmla="*/ 616723 w 4244134"/>
              <a:gd name="connsiteY14" fmla="*/ 1231723 h 3693319"/>
              <a:gd name="connsiteX15" fmla="*/ 204718 w 4244134"/>
              <a:gd name="connsiteY15" fmla="*/ 204718 h 3693319"/>
              <a:gd name="connsiteX16" fmla="*/ 204718 w 4244134"/>
              <a:gd name="connsiteY16" fmla="*/ 3488601 h 3693319"/>
              <a:gd name="connsiteX17" fmla="*/ 2907082 w 4244134"/>
              <a:gd name="connsiteY17" fmla="*/ 3488601 h 3693319"/>
              <a:gd name="connsiteX18" fmla="*/ 2907082 w 4244134"/>
              <a:gd name="connsiteY18" fmla="*/ 3096000 h 3693319"/>
              <a:gd name="connsiteX19" fmla="*/ 2907082 w 4244134"/>
              <a:gd name="connsiteY19" fmla="*/ 2973318 h 3693319"/>
              <a:gd name="connsiteX20" fmla="*/ 2907082 w 4244134"/>
              <a:gd name="connsiteY20" fmla="*/ 2619924 h 3693319"/>
              <a:gd name="connsiteX21" fmla="*/ 2302633 w 4244134"/>
              <a:gd name="connsiteY21" fmla="*/ 3224372 h 3693319"/>
              <a:gd name="connsiteX22" fmla="*/ 2288873 w 4244134"/>
              <a:gd name="connsiteY22" fmla="*/ 3210611 h 3693319"/>
              <a:gd name="connsiteX23" fmla="*/ 2286083 w 4244134"/>
              <a:gd name="connsiteY23" fmla="*/ 3213400 h 3693319"/>
              <a:gd name="connsiteX24" fmla="*/ 1610314 w 4244134"/>
              <a:gd name="connsiteY24" fmla="*/ 2537631 h 3693319"/>
              <a:gd name="connsiteX25" fmla="*/ 616723 w 4244134"/>
              <a:gd name="connsiteY25" fmla="*/ 2537631 h 3693319"/>
              <a:gd name="connsiteX26" fmla="*/ 616723 w 4244134"/>
              <a:gd name="connsiteY26" fmla="*/ 2401005 h 3693319"/>
              <a:gd name="connsiteX27" fmla="*/ 1473688 w 4244134"/>
              <a:gd name="connsiteY27" fmla="*/ 2401005 h 3693319"/>
              <a:gd name="connsiteX28" fmla="*/ 1340342 w 4244134"/>
              <a:gd name="connsiteY28" fmla="*/ 2267659 h 3693319"/>
              <a:gd name="connsiteX29" fmla="*/ 1396846 w 4244134"/>
              <a:gd name="connsiteY29" fmla="*/ 2211154 h 3693319"/>
              <a:gd name="connsiteX30" fmla="*/ 616723 w 4244134"/>
              <a:gd name="connsiteY30" fmla="*/ 2211154 h 3693319"/>
              <a:gd name="connsiteX31" fmla="*/ 616723 w 4244134"/>
              <a:gd name="connsiteY31" fmla="*/ 2074528 h 3693319"/>
              <a:gd name="connsiteX32" fmla="*/ 1533472 w 4244134"/>
              <a:gd name="connsiteY32" fmla="*/ 2074528 h 3693319"/>
              <a:gd name="connsiteX33" fmla="*/ 1603604 w 4244134"/>
              <a:gd name="connsiteY33" fmla="*/ 2004396 h 3693319"/>
              <a:gd name="connsiteX34" fmla="*/ 1673735 w 4244134"/>
              <a:gd name="connsiteY34" fmla="*/ 2074528 h 3693319"/>
              <a:gd name="connsiteX35" fmla="*/ 2488723 w 4244134"/>
              <a:gd name="connsiteY35" fmla="*/ 2074528 h 3693319"/>
              <a:gd name="connsiteX36" fmla="*/ 2488723 w 4244134"/>
              <a:gd name="connsiteY36" fmla="*/ 2211154 h 3693319"/>
              <a:gd name="connsiteX37" fmla="*/ 1810361 w 4244134"/>
              <a:gd name="connsiteY37" fmla="*/ 2211154 h 3693319"/>
              <a:gd name="connsiteX38" fmla="*/ 2000212 w 4244134"/>
              <a:gd name="connsiteY38" fmla="*/ 2401005 h 3693319"/>
              <a:gd name="connsiteX39" fmla="*/ 2488723 w 4244134"/>
              <a:gd name="connsiteY39" fmla="*/ 2401005 h 3693319"/>
              <a:gd name="connsiteX40" fmla="*/ 2488723 w 4244134"/>
              <a:gd name="connsiteY40" fmla="*/ 2511758 h 3693319"/>
              <a:gd name="connsiteX41" fmla="*/ 2907082 w 4244134"/>
              <a:gd name="connsiteY41" fmla="*/ 2093399 h 3693319"/>
              <a:gd name="connsiteX42" fmla="*/ 2907082 w 4244134"/>
              <a:gd name="connsiteY42" fmla="*/ 204718 h 3693319"/>
              <a:gd name="connsiteX43" fmla="*/ 0 w 4244134"/>
              <a:gd name="connsiteY43" fmla="*/ 0 h 3693319"/>
              <a:gd name="connsiteX44" fmla="*/ 204718 w 4244134"/>
              <a:gd name="connsiteY44" fmla="*/ 0 h 3693319"/>
              <a:gd name="connsiteX45" fmla="*/ 204718 w 4244134"/>
              <a:gd name="connsiteY45" fmla="*/ 1 h 3693319"/>
              <a:gd name="connsiteX46" fmla="*/ 2907082 w 4244134"/>
              <a:gd name="connsiteY46" fmla="*/ 1 h 3693319"/>
              <a:gd name="connsiteX47" fmla="*/ 2907082 w 4244134"/>
              <a:gd name="connsiteY47" fmla="*/ 0 h 3693319"/>
              <a:gd name="connsiteX48" fmla="*/ 3111799 w 4244134"/>
              <a:gd name="connsiteY48" fmla="*/ 0 h 3693319"/>
              <a:gd name="connsiteX49" fmla="*/ 3111799 w 4244134"/>
              <a:gd name="connsiteY49" fmla="*/ 1888682 h 3693319"/>
              <a:gd name="connsiteX50" fmla="*/ 3980872 w 4244134"/>
              <a:gd name="connsiteY50" fmla="*/ 1019609 h 3693319"/>
              <a:gd name="connsiteX51" fmla="*/ 4244134 w 4244134"/>
              <a:gd name="connsiteY51" fmla="*/ 1282871 h 3693319"/>
              <a:gd name="connsiteX52" fmla="*/ 3111799 w 4244134"/>
              <a:gd name="connsiteY52" fmla="*/ 2415207 h 3693319"/>
              <a:gd name="connsiteX53" fmla="*/ 3111799 w 4244134"/>
              <a:gd name="connsiteY53" fmla="*/ 2973318 h 3693319"/>
              <a:gd name="connsiteX54" fmla="*/ 3111799 w 4244134"/>
              <a:gd name="connsiteY54" fmla="*/ 3096000 h 3693319"/>
              <a:gd name="connsiteX55" fmla="*/ 3111799 w 4244134"/>
              <a:gd name="connsiteY55" fmla="*/ 3693319 h 3693319"/>
              <a:gd name="connsiteX56" fmla="*/ 2907082 w 4244134"/>
              <a:gd name="connsiteY56" fmla="*/ 3693319 h 3693319"/>
              <a:gd name="connsiteX57" fmla="*/ 2907082 w 4244134"/>
              <a:gd name="connsiteY57" fmla="*/ 3693318 h 3693319"/>
              <a:gd name="connsiteX58" fmla="*/ 1 w 4244134"/>
              <a:gd name="connsiteY58" fmla="*/ 3693318 h 3693319"/>
              <a:gd name="connsiteX59" fmla="*/ 1 w 4244134"/>
              <a:gd name="connsiteY59" fmla="*/ 3636000 h 3693319"/>
              <a:gd name="connsiteX60" fmla="*/ 0 w 4244134"/>
              <a:gd name="connsiteY60" fmla="*/ 3636000 h 369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44134" h="3693319">
                <a:moveTo>
                  <a:pt x="2136838" y="2537631"/>
                </a:moveTo>
                <a:lnTo>
                  <a:pt x="2299844" y="2700637"/>
                </a:lnTo>
                <a:lnTo>
                  <a:pt x="2462850" y="2537631"/>
                </a:lnTo>
                <a:close/>
                <a:moveTo>
                  <a:pt x="616723" y="1748051"/>
                </a:moveTo>
                <a:lnTo>
                  <a:pt x="2488723" y="1748051"/>
                </a:lnTo>
                <a:lnTo>
                  <a:pt x="2488723" y="1884677"/>
                </a:lnTo>
                <a:lnTo>
                  <a:pt x="616723" y="1884677"/>
                </a:lnTo>
                <a:close/>
                <a:moveTo>
                  <a:pt x="616723" y="1421574"/>
                </a:moveTo>
                <a:lnTo>
                  <a:pt x="2488723" y="1421574"/>
                </a:lnTo>
                <a:lnTo>
                  <a:pt x="2488723" y="1558200"/>
                </a:lnTo>
                <a:lnTo>
                  <a:pt x="616723" y="1558200"/>
                </a:lnTo>
                <a:close/>
                <a:moveTo>
                  <a:pt x="616723" y="1095097"/>
                </a:moveTo>
                <a:lnTo>
                  <a:pt x="2488723" y="1095097"/>
                </a:lnTo>
                <a:lnTo>
                  <a:pt x="2488723" y="1231723"/>
                </a:lnTo>
                <a:lnTo>
                  <a:pt x="616723" y="1231723"/>
                </a:lnTo>
                <a:close/>
                <a:moveTo>
                  <a:pt x="204718" y="204718"/>
                </a:moveTo>
                <a:lnTo>
                  <a:pt x="204718" y="3488601"/>
                </a:lnTo>
                <a:lnTo>
                  <a:pt x="2907082" y="3488601"/>
                </a:lnTo>
                <a:lnTo>
                  <a:pt x="2907082" y="3096000"/>
                </a:lnTo>
                <a:lnTo>
                  <a:pt x="2907082" y="2973318"/>
                </a:lnTo>
                <a:lnTo>
                  <a:pt x="2907082" y="2619924"/>
                </a:lnTo>
                <a:lnTo>
                  <a:pt x="2302633" y="3224372"/>
                </a:lnTo>
                <a:lnTo>
                  <a:pt x="2288873" y="3210611"/>
                </a:lnTo>
                <a:lnTo>
                  <a:pt x="2286083" y="3213400"/>
                </a:lnTo>
                <a:lnTo>
                  <a:pt x="1610314" y="2537631"/>
                </a:lnTo>
                <a:lnTo>
                  <a:pt x="616723" y="2537631"/>
                </a:lnTo>
                <a:lnTo>
                  <a:pt x="616723" y="2401005"/>
                </a:lnTo>
                <a:lnTo>
                  <a:pt x="1473688" y="2401005"/>
                </a:lnTo>
                <a:lnTo>
                  <a:pt x="1340342" y="2267659"/>
                </a:lnTo>
                <a:lnTo>
                  <a:pt x="1396846" y="2211154"/>
                </a:lnTo>
                <a:lnTo>
                  <a:pt x="616723" y="2211154"/>
                </a:lnTo>
                <a:lnTo>
                  <a:pt x="616723" y="2074528"/>
                </a:lnTo>
                <a:lnTo>
                  <a:pt x="1533472" y="2074528"/>
                </a:lnTo>
                <a:lnTo>
                  <a:pt x="1603604" y="2004396"/>
                </a:lnTo>
                <a:lnTo>
                  <a:pt x="1673735" y="2074528"/>
                </a:lnTo>
                <a:lnTo>
                  <a:pt x="2488723" y="2074528"/>
                </a:lnTo>
                <a:lnTo>
                  <a:pt x="2488723" y="2211154"/>
                </a:lnTo>
                <a:lnTo>
                  <a:pt x="1810361" y="2211154"/>
                </a:lnTo>
                <a:lnTo>
                  <a:pt x="2000212" y="2401005"/>
                </a:lnTo>
                <a:lnTo>
                  <a:pt x="2488723" y="2401005"/>
                </a:lnTo>
                <a:lnTo>
                  <a:pt x="2488723" y="2511758"/>
                </a:lnTo>
                <a:lnTo>
                  <a:pt x="2907082" y="2093399"/>
                </a:lnTo>
                <a:lnTo>
                  <a:pt x="2907082" y="204718"/>
                </a:lnTo>
                <a:close/>
                <a:moveTo>
                  <a:pt x="0" y="0"/>
                </a:moveTo>
                <a:lnTo>
                  <a:pt x="204718" y="0"/>
                </a:lnTo>
                <a:lnTo>
                  <a:pt x="204718" y="1"/>
                </a:lnTo>
                <a:lnTo>
                  <a:pt x="2907082" y="1"/>
                </a:lnTo>
                <a:lnTo>
                  <a:pt x="2907082" y="0"/>
                </a:lnTo>
                <a:lnTo>
                  <a:pt x="3111799" y="0"/>
                </a:lnTo>
                <a:lnTo>
                  <a:pt x="3111799" y="1888682"/>
                </a:lnTo>
                <a:lnTo>
                  <a:pt x="3980872" y="1019609"/>
                </a:lnTo>
                <a:lnTo>
                  <a:pt x="4244134" y="1282871"/>
                </a:lnTo>
                <a:lnTo>
                  <a:pt x="3111799" y="2415207"/>
                </a:lnTo>
                <a:lnTo>
                  <a:pt x="3111799" y="2973318"/>
                </a:lnTo>
                <a:lnTo>
                  <a:pt x="3111799" y="3096000"/>
                </a:lnTo>
                <a:lnTo>
                  <a:pt x="3111799" y="3693319"/>
                </a:lnTo>
                <a:lnTo>
                  <a:pt x="2907082" y="3693319"/>
                </a:lnTo>
                <a:lnTo>
                  <a:pt x="2907082" y="3693318"/>
                </a:lnTo>
                <a:lnTo>
                  <a:pt x="1" y="3693318"/>
                </a:lnTo>
                <a:lnTo>
                  <a:pt x="1" y="3636000"/>
                </a:lnTo>
                <a:lnTo>
                  <a:pt x="0" y="3636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681115" y="3366475"/>
            <a:ext cx="334162" cy="360000"/>
          </a:xfrm>
          <a:custGeom>
            <a:avLst/>
            <a:gdLst>
              <a:gd name="connsiteX0" fmla="*/ 2149595 w 4366834"/>
              <a:gd name="connsiteY0" fmla="*/ 2482640 h 4704489"/>
              <a:gd name="connsiteX1" fmla="*/ 2102840 w 4366834"/>
              <a:gd name="connsiteY1" fmla="*/ 2492080 h 4704489"/>
              <a:gd name="connsiteX2" fmla="*/ 2012340 w 4366834"/>
              <a:gd name="connsiteY2" fmla="*/ 2628611 h 4704489"/>
              <a:gd name="connsiteX3" fmla="*/ 2160516 w 4366834"/>
              <a:gd name="connsiteY3" fmla="*/ 2776787 h 4704489"/>
              <a:gd name="connsiteX4" fmla="*/ 2308692 w 4366834"/>
              <a:gd name="connsiteY4" fmla="*/ 2628611 h 4704489"/>
              <a:gd name="connsiteX5" fmla="*/ 2218193 w 4366834"/>
              <a:gd name="connsiteY5" fmla="*/ 2492080 h 4704489"/>
              <a:gd name="connsiteX6" fmla="*/ 2171438 w 4366834"/>
              <a:gd name="connsiteY6" fmla="*/ 2482640 h 4704489"/>
              <a:gd name="connsiteX7" fmla="*/ 2160518 w 4366834"/>
              <a:gd name="connsiteY7" fmla="*/ 951351 h 4704489"/>
              <a:gd name="connsiteX8" fmla="*/ 2302218 w 4366834"/>
              <a:gd name="connsiteY8" fmla="*/ 1093052 h 4704489"/>
              <a:gd name="connsiteX9" fmla="*/ 2302218 w 4366834"/>
              <a:gd name="connsiteY9" fmla="*/ 2314238 h 4704489"/>
              <a:gd name="connsiteX10" fmla="*/ 2353661 w 4366834"/>
              <a:gd name="connsiteY10" fmla="*/ 2342160 h 4704489"/>
              <a:gd name="connsiteX11" fmla="*/ 2505965 w 4366834"/>
              <a:gd name="connsiteY11" fmla="*/ 2628611 h 4704489"/>
              <a:gd name="connsiteX12" fmla="*/ 2160517 w 4366834"/>
              <a:gd name="connsiteY12" fmla="*/ 2974059 h 4704489"/>
              <a:gd name="connsiteX13" fmla="*/ 1815069 w 4366834"/>
              <a:gd name="connsiteY13" fmla="*/ 2628611 h 4704489"/>
              <a:gd name="connsiteX14" fmla="*/ 1967374 w 4366834"/>
              <a:gd name="connsiteY14" fmla="*/ 2342160 h 4704489"/>
              <a:gd name="connsiteX15" fmla="*/ 2018817 w 4366834"/>
              <a:gd name="connsiteY15" fmla="*/ 2314238 h 4704489"/>
              <a:gd name="connsiteX16" fmla="*/ 2018817 w 4366834"/>
              <a:gd name="connsiteY16" fmla="*/ 1093052 h 4704489"/>
              <a:gd name="connsiteX17" fmla="*/ 2163170 w 4366834"/>
              <a:gd name="connsiteY17" fmla="*/ 761506 h 4704489"/>
              <a:gd name="connsiteX18" fmla="*/ 383357 w 4366834"/>
              <a:gd name="connsiteY18" fmla="*/ 2541318 h 4704489"/>
              <a:gd name="connsiteX19" fmla="*/ 2163170 w 4366834"/>
              <a:gd name="connsiteY19" fmla="*/ 4321131 h 4704489"/>
              <a:gd name="connsiteX20" fmla="*/ 3942983 w 4366834"/>
              <a:gd name="connsiteY20" fmla="*/ 2541318 h 4704489"/>
              <a:gd name="connsiteX21" fmla="*/ 2163170 w 4366834"/>
              <a:gd name="connsiteY21" fmla="*/ 761506 h 4704489"/>
              <a:gd name="connsiteX22" fmla="*/ 1914854 w 4366834"/>
              <a:gd name="connsiteY22" fmla="*/ 0 h 4704489"/>
              <a:gd name="connsiteX23" fmla="*/ 2451372 w 4366834"/>
              <a:gd name="connsiteY23" fmla="*/ 0 h 4704489"/>
              <a:gd name="connsiteX24" fmla="*/ 2451372 w 4366834"/>
              <a:gd name="connsiteY24" fmla="*/ 398363 h 4704489"/>
              <a:gd name="connsiteX25" fmla="*/ 2492601 w 4366834"/>
              <a:gd name="connsiteY25" fmla="*/ 403072 h 4704489"/>
              <a:gd name="connsiteX26" fmla="*/ 3372621 w 4366834"/>
              <a:gd name="connsiteY26" fmla="*/ 747583 h 4704489"/>
              <a:gd name="connsiteX27" fmla="*/ 3532765 w 4366834"/>
              <a:gd name="connsiteY27" fmla="*/ 867337 h 4704489"/>
              <a:gd name="connsiteX28" fmla="*/ 3733861 w 4366834"/>
              <a:gd name="connsiteY28" fmla="*/ 666241 h 4704489"/>
              <a:gd name="connsiteX29" fmla="*/ 3498760 w 4366834"/>
              <a:gd name="connsiteY29" fmla="*/ 431140 h 4704489"/>
              <a:gd name="connsiteX30" fmla="*/ 3711472 w 4366834"/>
              <a:gd name="connsiteY30" fmla="*/ 218428 h 4704489"/>
              <a:gd name="connsiteX31" fmla="*/ 4366834 w 4366834"/>
              <a:gd name="connsiteY31" fmla="*/ 873790 h 4704489"/>
              <a:gd name="connsiteX32" fmla="*/ 4154122 w 4366834"/>
              <a:gd name="connsiteY32" fmla="*/ 1086502 h 4704489"/>
              <a:gd name="connsiteX33" fmla="*/ 3919022 w 4366834"/>
              <a:gd name="connsiteY33" fmla="*/ 851401 h 4704489"/>
              <a:gd name="connsiteX34" fmla="*/ 3724157 w 4366834"/>
              <a:gd name="connsiteY34" fmla="*/ 1046266 h 4704489"/>
              <a:gd name="connsiteX35" fmla="*/ 3832379 w 4366834"/>
              <a:gd name="connsiteY35" fmla="*/ 1165341 h 4704489"/>
              <a:gd name="connsiteX36" fmla="*/ 4326342 w 4366834"/>
              <a:gd name="connsiteY36" fmla="*/ 2541318 h 4704489"/>
              <a:gd name="connsiteX37" fmla="*/ 2163171 w 4366834"/>
              <a:gd name="connsiteY37" fmla="*/ 4704489 h 4704489"/>
              <a:gd name="connsiteX38" fmla="*/ 0 w 4366834"/>
              <a:gd name="connsiteY38" fmla="*/ 2541318 h 4704489"/>
              <a:gd name="connsiteX39" fmla="*/ 1727217 w 4366834"/>
              <a:gd name="connsiteY39" fmla="*/ 422095 h 4704489"/>
              <a:gd name="connsiteX40" fmla="*/ 1914854 w 4366834"/>
              <a:gd name="connsiteY40" fmla="*/ 393458 h 470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66834" h="4704489">
                <a:moveTo>
                  <a:pt x="2149595" y="2482640"/>
                </a:moveTo>
                <a:lnTo>
                  <a:pt x="2102840" y="2492080"/>
                </a:lnTo>
                <a:cubicBezTo>
                  <a:pt x="2049657" y="2514574"/>
                  <a:pt x="2012340" y="2567235"/>
                  <a:pt x="2012340" y="2628611"/>
                </a:cubicBezTo>
                <a:cubicBezTo>
                  <a:pt x="2012340" y="2710446"/>
                  <a:pt x="2078681" y="2776787"/>
                  <a:pt x="2160516" y="2776787"/>
                </a:cubicBezTo>
                <a:cubicBezTo>
                  <a:pt x="2242351" y="2776787"/>
                  <a:pt x="2308692" y="2710446"/>
                  <a:pt x="2308692" y="2628611"/>
                </a:cubicBezTo>
                <a:cubicBezTo>
                  <a:pt x="2308692" y="2567235"/>
                  <a:pt x="2271375" y="2514574"/>
                  <a:pt x="2218193" y="2492080"/>
                </a:cubicBezTo>
                <a:lnTo>
                  <a:pt x="2171438" y="2482640"/>
                </a:lnTo>
                <a:close/>
                <a:moveTo>
                  <a:pt x="2160518" y="951351"/>
                </a:moveTo>
                <a:lnTo>
                  <a:pt x="2302218" y="1093052"/>
                </a:lnTo>
                <a:lnTo>
                  <a:pt x="2302218" y="2314238"/>
                </a:lnTo>
                <a:lnTo>
                  <a:pt x="2353661" y="2342160"/>
                </a:lnTo>
                <a:cubicBezTo>
                  <a:pt x="2445550" y="2404240"/>
                  <a:pt x="2505965" y="2509370"/>
                  <a:pt x="2505965" y="2628611"/>
                </a:cubicBezTo>
                <a:cubicBezTo>
                  <a:pt x="2505965" y="2819397"/>
                  <a:pt x="2351303" y="2974059"/>
                  <a:pt x="2160517" y="2974059"/>
                </a:cubicBezTo>
                <a:cubicBezTo>
                  <a:pt x="1969731" y="2974059"/>
                  <a:pt x="1815069" y="2819397"/>
                  <a:pt x="1815069" y="2628611"/>
                </a:cubicBezTo>
                <a:cubicBezTo>
                  <a:pt x="1815069" y="2509370"/>
                  <a:pt x="1875484" y="2404240"/>
                  <a:pt x="1967374" y="2342160"/>
                </a:cubicBezTo>
                <a:lnTo>
                  <a:pt x="2018817" y="2314238"/>
                </a:lnTo>
                <a:lnTo>
                  <a:pt x="2018817" y="1093052"/>
                </a:lnTo>
                <a:close/>
                <a:moveTo>
                  <a:pt x="2163170" y="761506"/>
                </a:moveTo>
                <a:cubicBezTo>
                  <a:pt x="1180206" y="761506"/>
                  <a:pt x="383357" y="1558354"/>
                  <a:pt x="383357" y="2541318"/>
                </a:cubicBezTo>
                <a:cubicBezTo>
                  <a:pt x="383357" y="3524282"/>
                  <a:pt x="1180206" y="4321131"/>
                  <a:pt x="2163170" y="4321131"/>
                </a:cubicBezTo>
                <a:cubicBezTo>
                  <a:pt x="3146134" y="4321131"/>
                  <a:pt x="3942983" y="3524282"/>
                  <a:pt x="3942983" y="2541318"/>
                </a:cubicBezTo>
                <a:cubicBezTo>
                  <a:pt x="3942983" y="1558354"/>
                  <a:pt x="3146134" y="761506"/>
                  <a:pt x="2163170" y="761506"/>
                </a:cubicBezTo>
                <a:close/>
                <a:moveTo>
                  <a:pt x="1914854" y="0"/>
                </a:moveTo>
                <a:lnTo>
                  <a:pt x="2451372" y="0"/>
                </a:lnTo>
                <a:lnTo>
                  <a:pt x="2451372" y="398363"/>
                </a:lnTo>
                <a:lnTo>
                  <a:pt x="2492601" y="403072"/>
                </a:lnTo>
                <a:cubicBezTo>
                  <a:pt x="2814843" y="452310"/>
                  <a:pt x="3113687" y="572651"/>
                  <a:pt x="3372621" y="747583"/>
                </a:cubicBezTo>
                <a:lnTo>
                  <a:pt x="3532765" y="867337"/>
                </a:lnTo>
                <a:lnTo>
                  <a:pt x="3733861" y="666241"/>
                </a:lnTo>
                <a:lnTo>
                  <a:pt x="3498760" y="431140"/>
                </a:lnTo>
                <a:lnTo>
                  <a:pt x="3711472" y="218428"/>
                </a:lnTo>
                <a:lnTo>
                  <a:pt x="4366834" y="873790"/>
                </a:lnTo>
                <a:lnTo>
                  <a:pt x="4154122" y="1086502"/>
                </a:lnTo>
                <a:lnTo>
                  <a:pt x="3919022" y="851401"/>
                </a:lnTo>
                <a:lnTo>
                  <a:pt x="3724157" y="1046266"/>
                </a:lnTo>
                <a:lnTo>
                  <a:pt x="3832379" y="1165341"/>
                </a:lnTo>
                <a:cubicBezTo>
                  <a:pt x="4140968" y="1539264"/>
                  <a:pt x="4326342" y="2018643"/>
                  <a:pt x="4326342" y="2541318"/>
                </a:cubicBezTo>
                <a:cubicBezTo>
                  <a:pt x="4326342" y="3736004"/>
                  <a:pt x="3357857" y="4704489"/>
                  <a:pt x="2163171" y="4704489"/>
                </a:cubicBezTo>
                <a:cubicBezTo>
                  <a:pt x="968485" y="4704489"/>
                  <a:pt x="0" y="3736004"/>
                  <a:pt x="0" y="2541318"/>
                </a:cubicBezTo>
                <a:cubicBezTo>
                  <a:pt x="0" y="1495968"/>
                  <a:pt x="741497" y="623803"/>
                  <a:pt x="1727217" y="422095"/>
                </a:cubicBezTo>
                <a:lnTo>
                  <a:pt x="1914854" y="3934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674703" y="4509475"/>
            <a:ext cx="351123" cy="360000"/>
          </a:xfrm>
          <a:custGeom>
            <a:avLst/>
            <a:gdLst>
              <a:gd name="connsiteX0" fmla="*/ 2429303 w 4858607"/>
              <a:gd name="connsiteY0" fmla="*/ 566170 h 4981435"/>
              <a:gd name="connsiteX1" fmla="*/ 408311 w 4858607"/>
              <a:gd name="connsiteY1" fmla="*/ 2468125 h 4981435"/>
              <a:gd name="connsiteX2" fmla="*/ 1023582 w 4858607"/>
              <a:gd name="connsiteY2" fmla="*/ 2468125 h 4981435"/>
              <a:gd name="connsiteX3" fmla="*/ 1023582 w 4858607"/>
              <a:gd name="connsiteY3" fmla="*/ 2523405 h 4981435"/>
              <a:gd name="connsiteX4" fmla="*/ 1028702 w 4858607"/>
              <a:gd name="connsiteY4" fmla="*/ 2523405 h 4981435"/>
              <a:gd name="connsiteX5" fmla="*/ 1028702 w 4858607"/>
              <a:gd name="connsiteY5" fmla="*/ 4599293 h 4981435"/>
              <a:gd name="connsiteX6" fmla="*/ 1675256 w 4858607"/>
              <a:gd name="connsiteY6" fmla="*/ 4599293 h 4981435"/>
              <a:gd name="connsiteX7" fmla="*/ 1675256 w 4858607"/>
              <a:gd name="connsiteY7" fmla="*/ 2850266 h 4981435"/>
              <a:gd name="connsiteX8" fmla="*/ 1675265 w 4858607"/>
              <a:gd name="connsiteY8" fmla="*/ 2850266 h 4981435"/>
              <a:gd name="connsiteX9" fmla="*/ 1675265 w 4858607"/>
              <a:gd name="connsiteY9" fmla="*/ 2850266 h 4981435"/>
              <a:gd name="connsiteX10" fmla="*/ 2801200 w 4858607"/>
              <a:gd name="connsiteY10" fmla="*/ 2850266 h 4981435"/>
              <a:gd name="connsiteX11" fmla="*/ 2801200 w 4858607"/>
              <a:gd name="connsiteY11" fmla="*/ 2850265 h 4981435"/>
              <a:gd name="connsiteX12" fmla="*/ 3183342 w 4858607"/>
              <a:gd name="connsiteY12" fmla="*/ 2850265 h 4981435"/>
              <a:gd name="connsiteX13" fmla="*/ 3183342 w 4858607"/>
              <a:gd name="connsiteY13" fmla="*/ 2850266 h 4981435"/>
              <a:gd name="connsiteX14" fmla="*/ 3183342 w 4858607"/>
              <a:gd name="connsiteY14" fmla="*/ 2850266 h 4981435"/>
              <a:gd name="connsiteX15" fmla="*/ 3183342 w 4858607"/>
              <a:gd name="connsiteY15" fmla="*/ 3232407 h 4981435"/>
              <a:gd name="connsiteX16" fmla="*/ 3183342 w 4858607"/>
              <a:gd name="connsiteY16" fmla="*/ 3232407 h 4981435"/>
              <a:gd name="connsiteX17" fmla="*/ 3183342 w 4858607"/>
              <a:gd name="connsiteY17" fmla="*/ 4599293 h 4981435"/>
              <a:gd name="connsiteX18" fmla="*/ 3829904 w 4858607"/>
              <a:gd name="connsiteY18" fmla="*/ 4599293 h 4981435"/>
              <a:gd name="connsiteX19" fmla="*/ 3829904 w 4858607"/>
              <a:gd name="connsiteY19" fmla="*/ 2523405 h 4981435"/>
              <a:gd name="connsiteX20" fmla="*/ 3835025 w 4858607"/>
              <a:gd name="connsiteY20" fmla="*/ 2523405 h 4981435"/>
              <a:gd name="connsiteX21" fmla="*/ 3835025 w 4858607"/>
              <a:gd name="connsiteY21" fmla="*/ 2468125 h 4981435"/>
              <a:gd name="connsiteX22" fmla="*/ 4450297 w 4858607"/>
              <a:gd name="connsiteY22" fmla="*/ 2468125 h 4981435"/>
              <a:gd name="connsiteX23" fmla="*/ 2429303 w 4858607"/>
              <a:gd name="connsiteY23" fmla="*/ 0 h 4981435"/>
              <a:gd name="connsiteX24" fmla="*/ 4858607 w 4858607"/>
              <a:gd name="connsiteY24" fmla="*/ 2286215 h 4981435"/>
              <a:gd name="connsiteX25" fmla="*/ 4858607 w 4858607"/>
              <a:gd name="connsiteY25" fmla="*/ 2468125 h 4981435"/>
              <a:gd name="connsiteX26" fmla="*/ 4858607 w 4858607"/>
              <a:gd name="connsiteY26" fmla="*/ 2468125 h 4981435"/>
              <a:gd name="connsiteX27" fmla="*/ 4858607 w 4858607"/>
              <a:gd name="connsiteY27" fmla="*/ 2850266 h 4981435"/>
              <a:gd name="connsiteX28" fmla="*/ 4858607 w 4858607"/>
              <a:gd name="connsiteY28" fmla="*/ 2850266 h 4981435"/>
              <a:gd name="connsiteX29" fmla="*/ 4858607 w 4858607"/>
              <a:gd name="connsiteY29" fmla="*/ 2852385 h 4981435"/>
              <a:gd name="connsiteX30" fmla="*/ 4856355 w 4858607"/>
              <a:gd name="connsiteY30" fmla="*/ 2850266 h 4981435"/>
              <a:gd name="connsiteX31" fmla="*/ 4212045 w 4858607"/>
              <a:gd name="connsiteY31" fmla="*/ 2850266 h 4981435"/>
              <a:gd name="connsiteX32" fmla="*/ 4212045 w 4858607"/>
              <a:gd name="connsiteY32" fmla="*/ 4981434 h 4981435"/>
              <a:gd name="connsiteX33" fmla="*/ 4088357 w 4858607"/>
              <a:gd name="connsiteY33" fmla="*/ 4981434 h 4981435"/>
              <a:gd name="connsiteX34" fmla="*/ 3829904 w 4858607"/>
              <a:gd name="connsiteY34" fmla="*/ 4981434 h 4981435"/>
              <a:gd name="connsiteX35" fmla="*/ 2924889 w 4858607"/>
              <a:gd name="connsiteY35" fmla="*/ 4981434 h 4981435"/>
              <a:gd name="connsiteX36" fmla="*/ 2924889 w 4858607"/>
              <a:gd name="connsiteY36" fmla="*/ 4981434 h 4981435"/>
              <a:gd name="connsiteX37" fmla="*/ 2801200 w 4858607"/>
              <a:gd name="connsiteY37" fmla="*/ 4981434 h 4981435"/>
              <a:gd name="connsiteX38" fmla="*/ 2801200 w 4858607"/>
              <a:gd name="connsiteY38" fmla="*/ 3232407 h 4981435"/>
              <a:gd name="connsiteX39" fmla="*/ 2057397 w 4858607"/>
              <a:gd name="connsiteY39" fmla="*/ 3232407 h 4981435"/>
              <a:gd name="connsiteX40" fmla="*/ 2057397 w 4858607"/>
              <a:gd name="connsiteY40" fmla="*/ 4981435 h 4981435"/>
              <a:gd name="connsiteX41" fmla="*/ 1675256 w 4858607"/>
              <a:gd name="connsiteY41" fmla="*/ 4981435 h 4981435"/>
              <a:gd name="connsiteX42" fmla="*/ 1675256 w 4858607"/>
              <a:gd name="connsiteY42" fmla="*/ 4981434 h 4981435"/>
              <a:gd name="connsiteX43" fmla="*/ 1028702 w 4858607"/>
              <a:gd name="connsiteY43" fmla="*/ 4981434 h 4981435"/>
              <a:gd name="connsiteX44" fmla="*/ 733573 w 4858607"/>
              <a:gd name="connsiteY44" fmla="*/ 4981434 h 4981435"/>
              <a:gd name="connsiteX45" fmla="*/ 646561 w 4858607"/>
              <a:gd name="connsiteY45" fmla="*/ 4981434 h 4981435"/>
              <a:gd name="connsiteX46" fmla="*/ 646561 w 4858607"/>
              <a:gd name="connsiteY46" fmla="*/ 2850266 h 4981435"/>
              <a:gd name="connsiteX47" fmla="*/ 2253 w 4858607"/>
              <a:gd name="connsiteY47" fmla="*/ 2850266 h 4981435"/>
              <a:gd name="connsiteX48" fmla="*/ 0 w 4858607"/>
              <a:gd name="connsiteY48" fmla="*/ 2852385 h 4981435"/>
              <a:gd name="connsiteX49" fmla="*/ 0 w 4858607"/>
              <a:gd name="connsiteY49" fmla="*/ 2850266 h 4981435"/>
              <a:gd name="connsiteX50" fmla="*/ 0 w 4858607"/>
              <a:gd name="connsiteY50" fmla="*/ 2850266 h 4981435"/>
              <a:gd name="connsiteX51" fmla="*/ 0 w 4858607"/>
              <a:gd name="connsiteY51" fmla="*/ 2468125 h 4981435"/>
              <a:gd name="connsiteX52" fmla="*/ 0 w 4858607"/>
              <a:gd name="connsiteY52" fmla="*/ 2468125 h 4981435"/>
              <a:gd name="connsiteX53" fmla="*/ 0 w 4858607"/>
              <a:gd name="connsiteY53" fmla="*/ 2286215 h 498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58607" h="4981435">
                <a:moveTo>
                  <a:pt x="2429303" y="566170"/>
                </a:moveTo>
                <a:lnTo>
                  <a:pt x="408311" y="2468125"/>
                </a:lnTo>
                <a:lnTo>
                  <a:pt x="1023582" y="2468125"/>
                </a:lnTo>
                <a:lnTo>
                  <a:pt x="1023582" y="2523405"/>
                </a:lnTo>
                <a:lnTo>
                  <a:pt x="1028702" y="2523405"/>
                </a:lnTo>
                <a:lnTo>
                  <a:pt x="1028702" y="4599293"/>
                </a:lnTo>
                <a:lnTo>
                  <a:pt x="1675256" y="4599293"/>
                </a:lnTo>
                <a:lnTo>
                  <a:pt x="1675256" y="2850266"/>
                </a:lnTo>
                <a:lnTo>
                  <a:pt x="1675265" y="2850266"/>
                </a:lnTo>
                <a:lnTo>
                  <a:pt x="1675265" y="2850266"/>
                </a:lnTo>
                <a:lnTo>
                  <a:pt x="2801200" y="2850266"/>
                </a:lnTo>
                <a:lnTo>
                  <a:pt x="2801200" y="2850265"/>
                </a:lnTo>
                <a:lnTo>
                  <a:pt x="3183342" y="2850265"/>
                </a:lnTo>
                <a:lnTo>
                  <a:pt x="3183342" y="2850266"/>
                </a:lnTo>
                <a:lnTo>
                  <a:pt x="3183342" y="2850266"/>
                </a:lnTo>
                <a:lnTo>
                  <a:pt x="3183342" y="3232407"/>
                </a:lnTo>
                <a:lnTo>
                  <a:pt x="3183342" y="3232407"/>
                </a:lnTo>
                <a:lnTo>
                  <a:pt x="3183342" y="4599293"/>
                </a:lnTo>
                <a:lnTo>
                  <a:pt x="3829904" y="4599293"/>
                </a:lnTo>
                <a:lnTo>
                  <a:pt x="3829904" y="2523405"/>
                </a:lnTo>
                <a:lnTo>
                  <a:pt x="3835025" y="2523405"/>
                </a:lnTo>
                <a:lnTo>
                  <a:pt x="3835025" y="2468125"/>
                </a:lnTo>
                <a:lnTo>
                  <a:pt x="4450297" y="2468125"/>
                </a:lnTo>
                <a:close/>
                <a:moveTo>
                  <a:pt x="2429303" y="0"/>
                </a:moveTo>
                <a:lnTo>
                  <a:pt x="4858607" y="2286215"/>
                </a:lnTo>
                <a:lnTo>
                  <a:pt x="4858607" y="2468125"/>
                </a:lnTo>
                <a:lnTo>
                  <a:pt x="4858607" y="2468125"/>
                </a:lnTo>
                <a:lnTo>
                  <a:pt x="4858607" y="2850266"/>
                </a:lnTo>
                <a:lnTo>
                  <a:pt x="4858607" y="2850266"/>
                </a:lnTo>
                <a:lnTo>
                  <a:pt x="4858607" y="2852385"/>
                </a:lnTo>
                <a:lnTo>
                  <a:pt x="4856355" y="2850266"/>
                </a:lnTo>
                <a:lnTo>
                  <a:pt x="4212045" y="2850266"/>
                </a:lnTo>
                <a:lnTo>
                  <a:pt x="4212045" y="4981434"/>
                </a:lnTo>
                <a:lnTo>
                  <a:pt x="4088357" y="4981434"/>
                </a:lnTo>
                <a:lnTo>
                  <a:pt x="3829904" y="4981434"/>
                </a:lnTo>
                <a:lnTo>
                  <a:pt x="2924889" y="4981434"/>
                </a:lnTo>
                <a:lnTo>
                  <a:pt x="2924889" y="4981434"/>
                </a:lnTo>
                <a:lnTo>
                  <a:pt x="2801200" y="4981434"/>
                </a:lnTo>
                <a:lnTo>
                  <a:pt x="2801200" y="3232407"/>
                </a:lnTo>
                <a:lnTo>
                  <a:pt x="2057397" y="3232407"/>
                </a:lnTo>
                <a:lnTo>
                  <a:pt x="2057397" y="4981435"/>
                </a:lnTo>
                <a:lnTo>
                  <a:pt x="1675256" y="4981435"/>
                </a:lnTo>
                <a:lnTo>
                  <a:pt x="1675256" y="4981434"/>
                </a:lnTo>
                <a:lnTo>
                  <a:pt x="1028702" y="4981434"/>
                </a:lnTo>
                <a:lnTo>
                  <a:pt x="733573" y="4981434"/>
                </a:lnTo>
                <a:lnTo>
                  <a:pt x="646561" y="4981434"/>
                </a:lnTo>
                <a:lnTo>
                  <a:pt x="646561" y="2850266"/>
                </a:lnTo>
                <a:lnTo>
                  <a:pt x="2253" y="2850266"/>
                </a:lnTo>
                <a:lnTo>
                  <a:pt x="0" y="2852385"/>
                </a:lnTo>
                <a:lnTo>
                  <a:pt x="0" y="2850266"/>
                </a:lnTo>
                <a:lnTo>
                  <a:pt x="0" y="2850266"/>
                </a:lnTo>
                <a:lnTo>
                  <a:pt x="0" y="2468125"/>
                </a:lnTo>
                <a:lnTo>
                  <a:pt x="0" y="2468125"/>
                </a:lnTo>
                <a:lnTo>
                  <a:pt x="0" y="2286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>
            <a:spLocks noChangeAspect="1"/>
          </p:cNvSpPr>
          <p:nvPr/>
        </p:nvSpPr>
        <p:spPr>
          <a:xfrm>
            <a:off x="659996" y="2223475"/>
            <a:ext cx="364369" cy="360000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849620" y="800100"/>
            <a:ext cx="48202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</a:rPr>
              <a:t>1. Admin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</a:rPr>
              <a:t>2. Financial 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</a:rPr>
              <a:t>3. Sponsor Manager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871210" y="1974850"/>
            <a:ext cx="5851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</a:rPr>
              <a:t>1. Director   2. Actor   3. Costume Manager   4. Lighting man   5.Editor    6. Camera man   7. Admin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916460" y="3117829"/>
            <a:ext cx="28897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  <a:sym typeface="+mn-ea"/>
              </a:rPr>
              <a:t>1. Admin</a:t>
            </a:r>
            <a:endParaRPr lang="en-US" altLang="zh-CN" sz="1600" dirty="0">
              <a:latin typeface="Times New Roman" panose="02020603050405020304" charset="0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  <a:sym typeface="+mn-ea"/>
              </a:rPr>
              <a:t>2. Supplier Manager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16295" y="4375785"/>
            <a:ext cx="5297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  <a:sym typeface="+mn-ea"/>
              </a:rPr>
              <a:t>1. Director   2. Actor   3. Other  4. Rating members  5. Admin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08430" y="5541645"/>
            <a:ext cx="4139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404040"/>
                </a:solidFill>
                <a:latin typeface="Times New Roman" panose="02020603050405020304" charset="0"/>
                <a:ea typeface="微软雅黑" panose="020B0503020204020204" charset="-122"/>
              </a:rPr>
              <a:t>Theater</a:t>
            </a:r>
          </a:p>
        </p:txBody>
      </p:sp>
      <p:sp>
        <p:nvSpPr>
          <p:cNvPr id="31" name="矩形 30"/>
          <p:cNvSpPr/>
          <p:nvPr/>
        </p:nvSpPr>
        <p:spPr>
          <a:xfrm>
            <a:off x="421640" y="5435600"/>
            <a:ext cx="857250" cy="8572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>
            <a:spLocks noChangeAspect="1"/>
          </p:cNvSpPr>
          <p:nvPr/>
        </p:nvSpPr>
        <p:spPr>
          <a:xfrm>
            <a:off x="659996" y="5684225"/>
            <a:ext cx="364369" cy="360000"/>
          </a:xfrm>
          <a:custGeom>
            <a:avLst/>
            <a:gdLst>
              <a:gd name="connsiteX0" fmla="*/ 3577275 w 5691115"/>
              <a:gd name="connsiteY0" fmla="*/ 3207225 h 5622876"/>
              <a:gd name="connsiteX1" fmla="*/ 3268639 w 5691115"/>
              <a:gd name="connsiteY1" fmla="*/ 3515861 h 5622876"/>
              <a:gd name="connsiteX2" fmla="*/ 3268639 w 5691115"/>
              <a:gd name="connsiteY2" fmla="*/ 5089053 h 5622876"/>
              <a:gd name="connsiteX3" fmla="*/ 3577275 w 5691115"/>
              <a:gd name="connsiteY3" fmla="*/ 5397689 h 5622876"/>
              <a:gd name="connsiteX4" fmla="*/ 5150467 w 5691115"/>
              <a:gd name="connsiteY4" fmla="*/ 5397689 h 5622876"/>
              <a:gd name="connsiteX5" fmla="*/ 5459103 w 5691115"/>
              <a:gd name="connsiteY5" fmla="*/ 5089053 h 5622876"/>
              <a:gd name="connsiteX6" fmla="*/ 5459103 w 5691115"/>
              <a:gd name="connsiteY6" fmla="*/ 3515861 h 5622876"/>
              <a:gd name="connsiteX7" fmla="*/ 5150467 w 5691115"/>
              <a:gd name="connsiteY7" fmla="*/ 3207225 h 5622876"/>
              <a:gd name="connsiteX8" fmla="*/ 533824 w 5691115"/>
              <a:gd name="connsiteY8" fmla="*/ 3207225 h 5622876"/>
              <a:gd name="connsiteX9" fmla="*/ 225188 w 5691115"/>
              <a:gd name="connsiteY9" fmla="*/ 3515861 h 5622876"/>
              <a:gd name="connsiteX10" fmla="*/ 225188 w 5691115"/>
              <a:gd name="connsiteY10" fmla="*/ 5089053 h 5622876"/>
              <a:gd name="connsiteX11" fmla="*/ 533824 w 5691115"/>
              <a:gd name="connsiteY11" fmla="*/ 5397689 h 5622876"/>
              <a:gd name="connsiteX12" fmla="*/ 2107016 w 5691115"/>
              <a:gd name="connsiteY12" fmla="*/ 5397689 h 5622876"/>
              <a:gd name="connsiteX13" fmla="*/ 2415652 w 5691115"/>
              <a:gd name="connsiteY13" fmla="*/ 5089053 h 5622876"/>
              <a:gd name="connsiteX14" fmla="*/ 2415652 w 5691115"/>
              <a:gd name="connsiteY14" fmla="*/ 3515861 h 5622876"/>
              <a:gd name="connsiteX15" fmla="*/ 2107016 w 5691115"/>
              <a:gd name="connsiteY15" fmla="*/ 3207225 h 5622876"/>
              <a:gd name="connsiteX16" fmla="*/ 3416507 w 5691115"/>
              <a:gd name="connsiteY16" fmla="*/ 2975212 h 5622876"/>
              <a:gd name="connsiteX17" fmla="*/ 5318059 w 5691115"/>
              <a:gd name="connsiteY17" fmla="*/ 2975212 h 5622876"/>
              <a:gd name="connsiteX18" fmla="*/ 5691115 w 5691115"/>
              <a:gd name="connsiteY18" fmla="*/ 3348268 h 5622876"/>
              <a:gd name="connsiteX19" fmla="*/ 5691115 w 5691115"/>
              <a:gd name="connsiteY19" fmla="*/ 5249820 h 5622876"/>
              <a:gd name="connsiteX20" fmla="*/ 5318059 w 5691115"/>
              <a:gd name="connsiteY20" fmla="*/ 5622876 h 5622876"/>
              <a:gd name="connsiteX21" fmla="*/ 3416507 w 5691115"/>
              <a:gd name="connsiteY21" fmla="*/ 5622876 h 5622876"/>
              <a:gd name="connsiteX22" fmla="*/ 3043451 w 5691115"/>
              <a:gd name="connsiteY22" fmla="*/ 5249820 h 5622876"/>
              <a:gd name="connsiteX23" fmla="*/ 3043451 w 5691115"/>
              <a:gd name="connsiteY23" fmla="*/ 3348268 h 5622876"/>
              <a:gd name="connsiteX24" fmla="*/ 3416507 w 5691115"/>
              <a:gd name="connsiteY24" fmla="*/ 2975212 h 5622876"/>
              <a:gd name="connsiteX25" fmla="*/ 373056 w 5691115"/>
              <a:gd name="connsiteY25" fmla="*/ 2975212 h 5622876"/>
              <a:gd name="connsiteX26" fmla="*/ 2274608 w 5691115"/>
              <a:gd name="connsiteY26" fmla="*/ 2975212 h 5622876"/>
              <a:gd name="connsiteX27" fmla="*/ 2647664 w 5691115"/>
              <a:gd name="connsiteY27" fmla="*/ 3348268 h 5622876"/>
              <a:gd name="connsiteX28" fmla="*/ 2647664 w 5691115"/>
              <a:gd name="connsiteY28" fmla="*/ 5249820 h 5622876"/>
              <a:gd name="connsiteX29" fmla="*/ 2274608 w 5691115"/>
              <a:gd name="connsiteY29" fmla="*/ 5622876 h 5622876"/>
              <a:gd name="connsiteX30" fmla="*/ 373056 w 5691115"/>
              <a:gd name="connsiteY30" fmla="*/ 5622876 h 5622876"/>
              <a:gd name="connsiteX31" fmla="*/ 0 w 5691115"/>
              <a:gd name="connsiteY31" fmla="*/ 5249820 h 5622876"/>
              <a:gd name="connsiteX32" fmla="*/ 0 w 5691115"/>
              <a:gd name="connsiteY32" fmla="*/ 3348268 h 5622876"/>
              <a:gd name="connsiteX33" fmla="*/ 373056 w 5691115"/>
              <a:gd name="connsiteY33" fmla="*/ 2975212 h 5622876"/>
              <a:gd name="connsiteX34" fmla="*/ 3577275 w 5691115"/>
              <a:gd name="connsiteY34" fmla="*/ 232013 h 5622876"/>
              <a:gd name="connsiteX35" fmla="*/ 3268639 w 5691115"/>
              <a:gd name="connsiteY35" fmla="*/ 540649 h 5622876"/>
              <a:gd name="connsiteX36" fmla="*/ 3268639 w 5691115"/>
              <a:gd name="connsiteY36" fmla="*/ 2113841 h 5622876"/>
              <a:gd name="connsiteX37" fmla="*/ 3577275 w 5691115"/>
              <a:gd name="connsiteY37" fmla="*/ 2422477 h 5622876"/>
              <a:gd name="connsiteX38" fmla="*/ 5150467 w 5691115"/>
              <a:gd name="connsiteY38" fmla="*/ 2422477 h 5622876"/>
              <a:gd name="connsiteX39" fmla="*/ 5459103 w 5691115"/>
              <a:gd name="connsiteY39" fmla="*/ 2113841 h 5622876"/>
              <a:gd name="connsiteX40" fmla="*/ 5459103 w 5691115"/>
              <a:gd name="connsiteY40" fmla="*/ 540649 h 5622876"/>
              <a:gd name="connsiteX41" fmla="*/ 5150467 w 5691115"/>
              <a:gd name="connsiteY41" fmla="*/ 232013 h 5622876"/>
              <a:gd name="connsiteX42" fmla="*/ 533824 w 5691115"/>
              <a:gd name="connsiteY42" fmla="*/ 232013 h 5622876"/>
              <a:gd name="connsiteX43" fmla="*/ 225188 w 5691115"/>
              <a:gd name="connsiteY43" fmla="*/ 540649 h 5622876"/>
              <a:gd name="connsiteX44" fmla="*/ 225188 w 5691115"/>
              <a:gd name="connsiteY44" fmla="*/ 2113841 h 5622876"/>
              <a:gd name="connsiteX45" fmla="*/ 533824 w 5691115"/>
              <a:gd name="connsiteY45" fmla="*/ 2422477 h 5622876"/>
              <a:gd name="connsiteX46" fmla="*/ 2107016 w 5691115"/>
              <a:gd name="connsiteY46" fmla="*/ 2422477 h 5622876"/>
              <a:gd name="connsiteX47" fmla="*/ 2415652 w 5691115"/>
              <a:gd name="connsiteY47" fmla="*/ 2113841 h 5622876"/>
              <a:gd name="connsiteX48" fmla="*/ 2415652 w 5691115"/>
              <a:gd name="connsiteY48" fmla="*/ 540649 h 5622876"/>
              <a:gd name="connsiteX49" fmla="*/ 2107016 w 5691115"/>
              <a:gd name="connsiteY49" fmla="*/ 232013 h 5622876"/>
              <a:gd name="connsiteX50" fmla="*/ 3416507 w 5691115"/>
              <a:gd name="connsiteY50" fmla="*/ 0 h 5622876"/>
              <a:gd name="connsiteX51" fmla="*/ 5318059 w 5691115"/>
              <a:gd name="connsiteY51" fmla="*/ 0 h 5622876"/>
              <a:gd name="connsiteX52" fmla="*/ 5691115 w 5691115"/>
              <a:gd name="connsiteY52" fmla="*/ 373056 h 5622876"/>
              <a:gd name="connsiteX53" fmla="*/ 5691115 w 5691115"/>
              <a:gd name="connsiteY53" fmla="*/ 2274608 h 5622876"/>
              <a:gd name="connsiteX54" fmla="*/ 5318059 w 5691115"/>
              <a:gd name="connsiteY54" fmla="*/ 2647664 h 5622876"/>
              <a:gd name="connsiteX55" fmla="*/ 3416507 w 5691115"/>
              <a:gd name="connsiteY55" fmla="*/ 2647664 h 5622876"/>
              <a:gd name="connsiteX56" fmla="*/ 3043451 w 5691115"/>
              <a:gd name="connsiteY56" fmla="*/ 2274608 h 5622876"/>
              <a:gd name="connsiteX57" fmla="*/ 3043451 w 5691115"/>
              <a:gd name="connsiteY57" fmla="*/ 373056 h 5622876"/>
              <a:gd name="connsiteX58" fmla="*/ 3416507 w 5691115"/>
              <a:gd name="connsiteY58" fmla="*/ 0 h 5622876"/>
              <a:gd name="connsiteX59" fmla="*/ 373056 w 5691115"/>
              <a:gd name="connsiteY59" fmla="*/ 0 h 5622876"/>
              <a:gd name="connsiteX60" fmla="*/ 2274608 w 5691115"/>
              <a:gd name="connsiteY60" fmla="*/ 0 h 5622876"/>
              <a:gd name="connsiteX61" fmla="*/ 2647664 w 5691115"/>
              <a:gd name="connsiteY61" fmla="*/ 373056 h 5622876"/>
              <a:gd name="connsiteX62" fmla="*/ 2647664 w 5691115"/>
              <a:gd name="connsiteY62" fmla="*/ 2274608 h 5622876"/>
              <a:gd name="connsiteX63" fmla="*/ 2274608 w 5691115"/>
              <a:gd name="connsiteY63" fmla="*/ 2647664 h 5622876"/>
              <a:gd name="connsiteX64" fmla="*/ 373056 w 5691115"/>
              <a:gd name="connsiteY64" fmla="*/ 2647664 h 5622876"/>
              <a:gd name="connsiteX65" fmla="*/ 0 w 5691115"/>
              <a:gd name="connsiteY65" fmla="*/ 2274608 h 5622876"/>
              <a:gd name="connsiteX66" fmla="*/ 0 w 5691115"/>
              <a:gd name="connsiteY66" fmla="*/ 373056 h 5622876"/>
              <a:gd name="connsiteX67" fmla="*/ 373056 w 5691115"/>
              <a:gd name="connsiteY67" fmla="*/ 0 h 562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691115" h="5622876">
                <a:moveTo>
                  <a:pt x="3577275" y="3207225"/>
                </a:moveTo>
                <a:cubicBezTo>
                  <a:pt x="3406820" y="3207225"/>
                  <a:pt x="3268639" y="3345406"/>
                  <a:pt x="3268639" y="3515861"/>
                </a:cubicBezTo>
                <a:lnTo>
                  <a:pt x="3268639" y="5089053"/>
                </a:lnTo>
                <a:cubicBezTo>
                  <a:pt x="3268639" y="5259508"/>
                  <a:pt x="3406820" y="5397689"/>
                  <a:pt x="3577275" y="5397689"/>
                </a:cubicBezTo>
                <a:lnTo>
                  <a:pt x="5150467" y="5397689"/>
                </a:lnTo>
                <a:cubicBezTo>
                  <a:pt x="5320922" y="5397689"/>
                  <a:pt x="5459103" y="5259508"/>
                  <a:pt x="5459103" y="5089053"/>
                </a:cubicBezTo>
                <a:lnTo>
                  <a:pt x="5459103" y="3515861"/>
                </a:lnTo>
                <a:cubicBezTo>
                  <a:pt x="5459103" y="3345406"/>
                  <a:pt x="5320922" y="3207225"/>
                  <a:pt x="5150467" y="3207225"/>
                </a:cubicBezTo>
                <a:close/>
                <a:moveTo>
                  <a:pt x="533824" y="3207225"/>
                </a:moveTo>
                <a:cubicBezTo>
                  <a:pt x="363369" y="3207225"/>
                  <a:pt x="225188" y="3345406"/>
                  <a:pt x="225188" y="3515861"/>
                </a:cubicBezTo>
                <a:lnTo>
                  <a:pt x="225188" y="5089053"/>
                </a:lnTo>
                <a:cubicBezTo>
                  <a:pt x="225188" y="5259508"/>
                  <a:pt x="363369" y="5397689"/>
                  <a:pt x="533824" y="5397689"/>
                </a:cubicBezTo>
                <a:lnTo>
                  <a:pt x="2107016" y="5397689"/>
                </a:lnTo>
                <a:cubicBezTo>
                  <a:pt x="2277471" y="5397689"/>
                  <a:pt x="2415652" y="5259508"/>
                  <a:pt x="2415652" y="5089053"/>
                </a:cubicBezTo>
                <a:lnTo>
                  <a:pt x="2415652" y="3515861"/>
                </a:lnTo>
                <a:cubicBezTo>
                  <a:pt x="2415652" y="3345406"/>
                  <a:pt x="2277471" y="3207225"/>
                  <a:pt x="2107016" y="3207225"/>
                </a:cubicBezTo>
                <a:close/>
                <a:moveTo>
                  <a:pt x="3416507" y="2975212"/>
                </a:moveTo>
                <a:lnTo>
                  <a:pt x="5318059" y="2975212"/>
                </a:lnTo>
                <a:cubicBezTo>
                  <a:pt x="5524092" y="2975212"/>
                  <a:pt x="5691115" y="3142235"/>
                  <a:pt x="5691115" y="3348268"/>
                </a:cubicBezTo>
                <a:lnTo>
                  <a:pt x="5691115" y="5249820"/>
                </a:lnTo>
                <a:cubicBezTo>
                  <a:pt x="5691115" y="5455853"/>
                  <a:pt x="5524092" y="5622876"/>
                  <a:pt x="5318059" y="5622876"/>
                </a:cubicBezTo>
                <a:lnTo>
                  <a:pt x="3416507" y="5622876"/>
                </a:lnTo>
                <a:cubicBezTo>
                  <a:pt x="3210474" y="5622876"/>
                  <a:pt x="3043451" y="5455853"/>
                  <a:pt x="3043451" y="5249820"/>
                </a:cubicBezTo>
                <a:lnTo>
                  <a:pt x="3043451" y="3348268"/>
                </a:lnTo>
                <a:cubicBezTo>
                  <a:pt x="3043451" y="3142235"/>
                  <a:pt x="3210474" y="2975212"/>
                  <a:pt x="3416507" y="2975212"/>
                </a:cubicBezTo>
                <a:close/>
                <a:moveTo>
                  <a:pt x="373056" y="2975212"/>
                </a:moveTo>
                <a:lnTo>
                  <a:pt x="2274608" y="2975212"/>
                </a:lnTo>
                <a:cubicBezTo>
                  <a:pt x="2480641" y="2975212"/>
                  <a:pt x="2647664" y="3142235"/>
                  <a:pt x="2647664" y="3348268"/>
                </a:cubicBezTo>
                <a:lnTo>
                  <a:pt x="2647664" y="5249820"/>
                </a:lnTo>
                <a:cubicBezTo>
                  <a:pt x="2647664" y="5455853"/>
                  <a:pt x="2480641" y="5622876"/>
                  <a:pt x="2274608" y="5622876"/>
                </a:cubicBezTo>
                <a:lnTo>
                  <a:pt x="373056" y="5622876"/>
                </a:lnTo>
                <a:cubicBezTo>
                  <a:pt x="167023" y="5622876"/>
                  <a:pt x="0" y="5455853"/>
                  <a:pt x="0" y="5249820"/>
                </a:cubicBezTo>
                <a:lnTo>
                  <a:pt x="0" y="3348268"/>
                </a:lnTo>
                <a:cubicBezTo>
                  <a:pt x="0" y="3142235"/>
                  <a:pt x="167023" y="2975212"/>
                  <a:pt x="373056" y="2975212"/>
                </a:cubicBezTo>
                <a:close/>
                <a:moveTo>
                  <a:pt x="3577275" y="232013"/>
                </a:moveTo>
                <a:cubicBezTo>
                  <a:pt x="3406820" y="232013"/>
                  <a:pt x="3268639" y="370194"/>
                  <a:pt x="3268639" y="540649"/>
                </a:cubicBezTo>
                <a:lnTo>
                  <a:pt x="3268639" y="2113841"/>
                </a:lnTo>
                <a:cubicBezTo>
                  <a:pt x="3268639" y="2284296"/>
                  <a:pt x="3406820" y="2422477"/>
                  <a:pt x="3577275" y="2422477"/>
                </a:cubicBezTo>
                <a:lnTo>
                  <a:pt x="5150467" y="2422477"/>
                </a:lnTo>
                <a:cubicBezTo>
                  <a:pt x="5320922" y="2422477"/>
                  <a:pt x="5459103" y="2284296"/>
                  <a:pt x="5459103" y="2113841"/>
                </a:cubicBezTo>
                <a:lnTo>
                  <a:pt x="5459103" y="540649"/>
                </a:lnTo>
                <a:cubicBezTo>
                  <a:pt x="5459103" y="370194"/>
                  <a:pt x="5320922" y="232013"/>
                  <a:pt x="5150467" y="232013"/>
                </a:cubicBezTo>
                <a:close/>
                <a:moveTo>
                  <a:pt x="533824" y="232013"/>
                </a:moveTo>
                <a:cubicBezTo>
                  <a:pt x="363369" y="232013"/>
                  <a:pt x="225188" y="370194"/>
                  <a:pt x="225188" y="540649"/>
                </a:cubicBezTo>
                <a:lnTo>
                  <a:pt x="225188" y="2113841"/>
                </a:lnTo>
                <a:cubicBezTo>
                  <a:pt x="225188" y="2284296"/>
                  <a:pt x="363369" y="2422477"/>
                  <a:pt x="533824" y="2422477"/>
                </a:cubicBezTo>
                <a:lnTo>
                  <a:pt x="2107016" y="2422477"/>
                </a:lnTo>
                <a:cubicBezTo>
                  <a:pt x="2277471" y="2422477"/>
                  <a:pt x="2415652" y="2284296"/>
                  <a:pt x="2415652" y="2113841"/>
                </a:cubicBezTo>
                <a:lnTo>
                  <a:pt x="2415652" y="540649"/>
                </a:lnTo>
                <a:cubicBezTo>
                  <a:pt x="2415652" y="370194"/>
                  <a:pt x="2277471" y="232013"/>
                  <a:pt x="2107016" y="232013"/>
                </a:cubicBezTo>
                <a:close/>
                <a:moveTo>
                  <a:pt x="3416507" y="0"/>
                </a:moveTo>
                <a:lnTo>
                  <a:pt x="5318059" y="0"/>
                </a:lnTo>
                <a:cubicBezTo>
                  <a:pt x="5524092" y="0"/>
                  <a:pt x="5691115" y="167023"/>
                  <a:pt x="5691115" y="373056"/>
                </a:cubicBezTo>
                <a:lnTo>
                  <a:pt x="5691115" y="2274608"/>
                </a:lnTo>
                <a:cubicBezTo>
                  <a:pt x="5691115" y="2480641"/>
                  <a:pt x="5524092" y="2647664"/>
                  <a:pt x="5318059" y="2647664"/>
                </a:cubicBezTo>
                <a:lnTo>
                  <a:pt x="3416507" y="2647664"/>
                </a:lnTo>
                <a:cubicBezTo>
                  <a:pt x="3210474" y="2647664"/>
                  <a:pt x="3043451" y="2480641"/>
                  <a:pt x="3043451" y="2274608"/>
                </a:cubicBezTo>
                <a:lnTo>
                  <a:pt x="3043451" y="373056"/>
                </a:lnTo>
                <a:cubicBezTo>
                  <a:pt x="3043451" y="167023"/>
                  <a:pt x="3210474" y="0"/>
                  <a:pt x="3416507" y="0"/>
                </a:cubicBezTo>
                <a:close/>
                <a:moveTo>
                  <a:pt x="373056" y="0"/>
                </a:moveTo>
                <a:lnTo>
                  <a:pt x="2274608" y="0"/>
                </a:lnTo>
                <a:cubicBezTo>
                  <a:pt x="2480641" y="0"/>
                  <a:pt x="2647664" y="167023"/>
                  <a:pt x="2647664" y="373056"/>
                </a:cubicBezTo>
                <a:lnTo>
                  <a:pt x="2647664" y="2274608"/>
                </a:lnTo>
                <a:cubicBezTo>
                  <a:pt x="2647664" y="2480641"/>
                  <a:pt x="2480641" y="2647664"/>
                  <a:pt x="2274608" y="2647664"/>
                </a:cubicBezTo>
                <a:lnTo>
                  <a:pt x="373056" y="2647664"/>
                </a:lnTo>
                <a:cubicBezTo>
                  <a:pt x="167023" y="2647664"/>
                  <a:pt x="0" y="2480641"/>
                  <a:pt x="0" y="2274608"/>
                </a:cubicBezTo>
                <a:lnTo>
                  <a:pt x="0" y="373056"/>
                </a:lnTo>
                <a:cubicBezTo>
                  <a:pt x="0" y="167023"/>
                  <a:pt x="167023" y="0"/>
                  <a:pt x="3730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991390" y="5171922"/>
            <a:ext cx="28897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  <a:sym typeface="+mn-ea"/>
              </a:rPr>
              <a:t>1. Admin</a:t>
            </a:r>
            <a:endParaRPr lang="en-US" altLang="zh-CN" sz="1600" dirty="0">
              <a:latin typeface="Times New Roman" panose="02020603050405020304" charset="0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  <a:sym typeface="+mn-ea"/>
              </a:rPr>
              <a:t>2. Customer</a:t>
            </a:r>
            <a:endParaRPr lang="en-US" altLang="zh-CN" sz="1600" dirty="0">
              <a:latin typeface="Times New Roman" panose="02020603050405020304" charset="0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  <a:sym typeface="+mn-ea"/>
              </a:rPr>
              <a:t>3. Theater Manager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850"/>
                            </p:stCondLst>
                            <p:childTnLst>
                              <p:par>
                                <p:cTn id="4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8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649"/>
                            </p:stCondLst>
                            <p:childTnLst>
                              <p:par>
                                <p:cTn id="6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649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199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199"/>
                            </p:stCondLst>
                            <p:childTnLst>
                              <p:par>
                                <p:cTn id="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199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7" grpId="0"/>
      <p:bldP spid="30" grpId="0"/>
      <p:bldP spid="31" grpId="0" bldLvl="0" animBg="1"/>
      <p:bldP spid="32" grpId="0" bldLvl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2869565" y="1980565"/>
            <a:ext cx="2158365" cy="2158365"/>
          </a:xfrm>
          <a:prstGeom prst="diamond">
            <a:avLst/>
          </a:prstGeom>
          <a:noFill/>
          <a:ln w="444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371725" y="1980565"/>
            <a:ext cx="2158365" cy="2158365"/>
          </a:xfrm>
          <a:prstGeom prst="diamon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027930" y="3150870"/>
            <a:ext cx="4964430" cy="98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Screen shots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  <a:sym typeface="+mn-ea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  <a:p>
            <a:pPr algn="l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 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  <a:sym typeface="+mn-ea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  <a:p>
            <a:pPr algn="l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61640" y="2406015"/>
            <a:ext cx="1805940" cy="11480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513106970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" y="1626870"/>
            <a:ext cx="6873875" cy="43878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5462270" y="3047365"/>
            <a:ext cx="20523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618730" y="2882900"/>
            <a:ext cx="2164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Manage Network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5462270" y="3801110"/>
            <a:ext cx="20523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618730" y="3636645"/>
            <a:ext cx="2164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Manage Enterprise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462270" y="4568825"/>
            <a:ext cx="20523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618730" y="4384675"/>
            <a:ext cx="282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Manage Enterprise Admin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System Admin Panel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13107022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" y="1358900"/>
            <a:ext cx="7163435" cy="457263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5410200" y="3991610"/>
            <a:ext cx="20523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566660" y="3827145"/>
            <a:ext cx="2164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Manage Employee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355590" y="4568825"/>
            <a:ext cx="20523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512050" y="4384675"/>
            <a:ext cx="2822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Manage User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05860" y="69151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charset="0"/>
              </a:rPr>
              <a:t>Admin Panel(Each Enterprise)</a:t>
            </a:r>
          </a:p>
        </p:txBody>
      </p:sp>
      <p:cxnSp>
        <p:nvCxnSpPr>
          <p:cNvPr id="3" name="直接箭头连接符 2"/>
          <p:cNvCxnSpPr/>
          <p:nvPr/>
        </p:nvCxnSpPr>
        <p:spPr>
          <a:xfrm>
            <a:off x="5410200" y="3480435"/>
            <a:ext cx="20523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566660" y="3315970"/>
            <a:ext cx="313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Manage Organization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5355590" y="4560570"/>
            <a:ext cx="20523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13111441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95" y="1376045"/>
            <a:ext cx="4484370" cy="286258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635375" y="2224405"/>
            <a:ext cx="1885315" cy="3644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635375" y="3151505"/>
            <a:ext cx="3876675" cy="3892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896235" y="3919220"/>
            <a:ext cx="918210" cy="157861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Director Panel</a:t>
            </a:r>
          </a:p>
        </p:txBody>
      </p:sp>
      <p:pic>
        <p:nvPicPr>
          <p:cNvPr id="3" name="图片 2" descr="1513111465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90" y="90805"/>
            <a:ext cx="3750945" cy="23945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410" y="3047365"/>
            <a:ext cx="3647440" cy="2328545"/>
          </a:xfrm>
          <a:prstGeom prst="rect">
            <a:avLst/>
          </a:prstGeom>
        </p:spPr>
      </p:pic>
      <p:pic>
        <p:nvPicPr>
          <p:cNvPr id="16" name="图片 15" descr="1513111503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445" y="4658360"/>
            <a:ext cx="3310255" cy="211328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8594090" y="1859915"/>
            <a:ext cx="1885315" cy="3644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473690" y="1549400"/>
            <a:ext cx="15843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Create, delete and view the moive detail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009765" y="6240145"/>
            <a:ext cx="1379855" cy="196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423910" y="5982335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Approve the request from the theater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" y="1428115"/>
            <a:ext cx="5207000" cy="332486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440555" y="1219835"/>
            <a:ext cx="1170305" cy="27114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688965" y="1059815"/>
            <a:ext cx="2666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Send Request to Sponsor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379595" y="3731260"/>
            <a:ext cx="1941195" cy="59563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Director Panel</a:t>
            </a:r>
          </a:p>
        </p:txBody>
      </p:sp>
      <p:pic>
        <p:nvPicPr>
          <p:cNvPr id="3" name="图片 2" descr="1513111950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35" y="1554480"/>
            <a:ext cx="4490085" cy="2866390"/>
          </a:xfrm>
          <a:prstGeom prst="rect">
            <a:avLst/>
          </a:prstGeom>
        </p:spPr>
      </p:pic>
      <p:pic>
        <p:nvPicPr>
          <p:cNvPr id="5" name="图片 4" descr="1513112462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35" y="4579620"/>
            <a:ext cx="3514090" cy="224345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9099550" y="4086225"/>
            <a:ext cx="260350" cy="10560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13111539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" y="1332865"/>
            <a:ext cx="5466715" cy="348996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5255260" y="2969260"/>
            <a:ext cx="1134745" cy="12122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390005" y="2450465"/>
            <a:ext cx="4476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Approve the request from director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579620" y="4384675"/>
            <a:ext cx="1948815" cy="10179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Actor Panel</a:t>
            </a:r>
          </a:p>
        </p:txBody>
      </p:sp>
      <p:pic>
        <p:nvPicPr>
          <p:cNvPr id="3" name="图片 2" descr="1513112704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220" y="3550285"/>
            <a:ext cx="4747895" cy="30308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13111703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" y="1593850"/>
            <a:ext cx="7163435" cy="45726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Editor, lighting and Camera man Panel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flipV="1">
            <a:off x="4724400" y="1393190"/>
            <a:ext cx="2455545" cy="13271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043045" y="1370965"/>
            <a:ext cx="3818255" cy="0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4151630" y="652145"/>
            <a:ext cx="3488690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</a:p>
          <a:p>
            <a:pPr algn="ctr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CONTENTS</a:t>
            </a:r>
          </a:p>
        </p:txBody>
      </p:sp>
      <p:sp>
        <p:nvSpPr>
          <p:cNvPr id="7" name="矩形 6"/>
          <p:cNvSpPr/>
          <p:nvPr/>
        </p:nvSpPr>
        <p:spPr>
          <a:xfrm>
            <a:off x="1633220" y="2022475"/>
            <a:ext cx="610235" cy="610235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04950" y="1922145"/>
            <a:ext cx="581660" cy="553720"/>
          </a:xfrm>
          <a:prstGeom prst="rect">
            <a:avLst/>
          </a:prstGeom>
          <a:solidFill>
            <a:srgbClr val="40404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08760" y="1810385"/>
            <a:ext cx="685800" cy="6629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01</a:t>
            </a:r>
          </a:p>
        </p:txBody>
      </p:sp>
      <p:sp>
        <p:nvSpPr>
          <p:cNvPr id="9" name="矩形 8"/>
          <p:cNvSpPr/>
          <p:nvPr/>
        </p:nvSpPr>
        <p:spPr>
          <a:xfrm>
            <a:off x="2461895" y="1744980"/>
            <a:ext cx="4964430" cy="80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Problem Statement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98930" y="3683000"/>
            <a:ext cx="610235" cy="610235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470660" y="3582670"/>
            <a:ext cx="581660" cy="553720"/>
          </a:xfrm>
          <a:prstGeom prst="rect">
            <a:avLst/>
          </a:prstGeom>
          <a:solidFill>
            <a:srgbClr val="40404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74470" y="3470910"/>
            <a:ext cx="685800" cy="6629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02</a:t>
            </a:r>
          </a:p>
        </p:txBody>
      </p:sp>
      <p:sp>
        <p:nvSpPr>
          <p:cNvPr id="19" name="矩形 18"/>
          <p:cNvSpPr/>
          <p:nvPr/>
        </p:nvSpPr>
        <p:spPr>
          <a:xfrm>
            <a:off x="2433955" y="3400425"/>
            <a:ext cx="4964430" cy="80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Approach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91910" y="3623310"/>
            <a:ext cx="610235" cy="610235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263640" y="3522980"/>
            <a:ext cx="581660" cy="553720"/>
          </a:xfrm>
          <a:prstGeom prst="rect">
            <a:avLst/>
          </a:prstGeom>
          <a:solidFill>
            <a:srgbClr val="40404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241415" y="3451225"/>
            <a:ext cx="685800" cy="6686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05</a:t>
            </a:r>
          </a:p>
        </p:txBody>
      </p:sp>
      <p:sp>
        <p:nvSpPr>
          <p:cNvPr id="24" name="矩形 23"/>
          <p:cNvSpPr/>
          <p:nvPr/>
        </p:nvSpPr>
        <p:spPr>
          <a:xfrm>
            <a:off x="2461895" y="5085715"/>
            <a:ext cx="4964430" cy="80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Object Model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452870" y="5283835"/>
            <a:ext cx="610235" cy="610235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24600" y="5183505"/>
            <a:ext cx="581660" cy="553720"/>
          </a:xfrm>
          <a:prstGeom prst="rect">
            <a:avLst/>
          </a:prstGeom>
          <a:solidFill>
            <a:srgbClr val="40404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328410" y="5071745"/>
            <a:ext cx="685800" cy="6686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06</a:t>
            </a:r>
          </a:p>
        </p:txBody>
      </p:sp>
      <p:sp>
        <p:nvSpPr>
          <p:cNvPr id="29" name="矩形 28"/>
          <p:cNvSpPr/>
          <p:nvPr/>
        </p:nvSpPr>
        <p:spPr>
          <a:xfrm>
            <a:off x="7101840" y="3399790"/>
            <a:ext cx="3986530" cy="80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Roles and more Description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33220" y="5085715"/>
            <a:ext cx="610235" cy="610235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04950" y="5265420"/>
            <a:ext cx="581660" cy="553720"/>
          </a:xfrm>
          <a:prstGeom prst="rect">
            <a:avLst/>
          </a:prstGeom>
          <a:solidFill>
            <a:srgbClr val="40404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08760" y="5153660"/>
            <a:ext cx="685800" cy="6686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03</a:t>
            </a:r>
          </a:p>
        </p:txBody>
      </p:sp>
      <p:sp>
        <p:nvSpPr>
          <p:cNvPr id="12" name="矩形 11"/>
          <p:cNvSpPr/>
          <p:nvPr/>
        </p:nvSpPr>
        <p:spPr>
          <a:xfrm>
            <a:off x="7179945" y="5014595"/>
            <a:ext cx="2343150" cy="80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Screen shots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65875" y="2108200"/>
            <a:ext cx="610235" cy="610235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237605" y="2007870"/>
            <a:ext cx="581660" cy="553720"/>
          </a:xfrm>
          <a:prstGeom prst="rect">
            <a:avLst/>
          </a:prstGeom>
          <a:solidFill>
            <a:srgbClr val="40404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241415" y="1896110"/>
            <a:ext cx="685800" cy="6686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30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04</a:t>
            </a:r>
          </a:p>
        </p:txBody>
      </p:sp>
      <p:sp>
        <p:nvSpPr>
          <p:cNvPr id="32" name="矩形 31"/>
          <p:cNvSpPr/>
          <p:nvPr/>
        </p:nvSpPr>
        <p:spPr>
          <a:xfrm>
            <a:off x="7101840" y="1828165"/>
            <a:ext cx="4964430" cy="80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Use cases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13112893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" y="1705610"/>
            <a:ext cx="4885055" cy="311848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409950" y="501650"/>
            <a:ext cx="2512060" cy="23628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050915" y="332105"/>
            <a:ext cx="3836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View the staff list like other staff 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509645" y="2978150"/>
            <a:ext cx="2230120" cy="8896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Costume Panel</a:t>
            </a:r>
          </a:p>
        </p:txBody>
      </p:sp>
      <p:pic>
        <p:nvPicPr>
          <p:cNvPr id="5" name="图片 4" descr="1513112907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615" y="1053465"/>
            <a:ext cx="4140835" cy="2644140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14" idx="1"/>
          </p:cNvCxnSpPr>
          <p:nvPr/>
        </p:nvCxnSpPr>
        <p:spPr>
          <a:xfrm flipV="1">
            <a:off x="8597265" y="2711450"/>
            <a:ext cx="1751330" cy="6908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348595" y="2250440"/>
            <a:ext cx="1652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Create the costume you want</a:t>
            </a:r>
          </a:p>
        </p:txBody>
      </p:sp>
      <p:pic>
        <p:nvPicPr>
          <p:cNvPr id="16" name="图片 15" descr="1513112932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685" y="4267200"/>
            <a:ext cx="3827780" cy="244348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H="1">
            <a:off x="8051800" y="3462655"/>
            <a:ext cx="1064895" cy="10217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8545195" y="5488940"/>
            <a:ext cx="1480820" cy="5283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121265" y="5212080"/>
            <a:ext cx="1818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Send request to supplier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" y="1644650"/>
            <a:ext cx="7163435" cy="457263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6502400" y="4034155"/>
            <a:ext cx="2346960" cy="8699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Supplier Panel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909685" y="3608070"/>
            <a:ext cx="2623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Approve the request from costume manager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513113363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" y="1565910"/>
            <a:ext cx="5174615" cy="330327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4848860" y="1245870"/>
            <a:ext cx="1800860" cy="26847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652895" y="803910"/>
            <a:ext cx="4476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Approve the request from director and it will be sent to financial manager.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860800" y="3272155"/>
            <a:ext cx="2719705" cy="8267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Sponsor Manager Panel</a:t>
            </a:r>
          </a:p>
        </p:txBody>
      </p:sp>
      <p:pic>
        <p:nvPicPr>
          <p:cNvPr id="5" name="图片 4" descr="1513113379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320" y="1547495"/>
            <a:ext cx="4261485" cy="272034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8077200" y="4182110"/>
            <a:ext cx="1628140" cy="381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图片 6" descr="1513114160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4354830"/>
            <a:ext cx="3798570" cy="24250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513114367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1566545"/>
            <a:ext cx="5222240" cy="333375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3844290" y="3211830"/>
            <a:ext cx="2450465" cy="2165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Financial Panel</a:t>
            </a:r>
          </a:p>
        </p:txBody>
      </p:sp>
      <p:pic>
        <p:nvPicPr>
          <p:cNvPr id="5" name="图片 4" descr="1513114377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1514475"/>
            <a:ext cx="5155565" cy="32912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Rating Manager Panel</a:t>
            </a:r>
          </a:p>
        </p:txBody>
      </p:sp>
      <p:pic>
        <p:nvPicPr>
          <p:cNvPr id="2" name="图片 1" descr="15131158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636395"/>
            <a:ext cx="7163435" cy="4572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Rating staff, actor, director Panel</a:t>
            </a:r>
          </a:p>
        </p:txBody>
      </p:sp>
      <p:pic>
        <p:nvPicPr>
          <p:cNvPr id="2" name="图片 1" descr="1513115856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0" y="1731010"/>
            <a:ext cx="7163435" cy="4572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513114666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60" y="4420870"/>
            <a:ext cx="3406140" cy="2174875"/>
          </a:xfrm>
          <a:prstGeom prst="rect">
            <a:avLst/>
          </a:prstGeom>
        </p:spPr>
      </p:pic>
      <p:pic>
        <p:nvPicPr>
          <p:cNvPr id="6" name="图片 5" descr="1513114633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930" y="3299460"/>
            <a:ext cx="4938395" cy="3152775"/>
          </a:xfrm>
          <a:prstGeom prst="rect">
            <a:avLst/>
          </a:prstGeom>
        </p:spPr>
      </p:pic>
      <p:pic>
        <p:nvPicPr>
          <p:cNvPr id="3" name="图片 2" descr="1513114653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540" y="163830"/>
            <a:ext cx="4084955" cy="2607945"/>
          </a:xfrm>
          <a:prstGeom prst="rect">
            <a:avLst/>
          </a:prstGeom>
        </p:spPr>
      </p:pic>
      <p:pic>
        <p:nvPicPr>
          <p:cNvPr id="2" name="图片 1" descr="1513114607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0" y="1108075"/>
            <a:ext cx="4451350" cy="284162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3315970" y="1861185"/>
            <a:ext cx="3422650" cy="2508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Theater Manager Panel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3145155" y="3055620"/>
            <a:ext cx="831215" cy="16109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8712835" y="2181225"/>
            <a:ext cx="554355" cy="15671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9671685" y="1271905"/>
            <a:ext cx="1047115" cy="7981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6" idx="1"/>
          </p:cNvCxnSpPr>
          <p:nvPr/>
        </p:nvCxnSpPr>
        <p:spPr>
          <a:xfrm flipV="1">
            <a:off x="9166860" y="4751705"/>
            <a:ext cx="1688465" cy="15138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771505" y="1055370"/>
            <a:ext cx="12382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Send request to director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855325" y="4290695"/>
            <a:ext cx="12382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View details of the actor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1785620" y="5705475"/>
            <a:ext cx="3065145" cy="6146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7790" y="4666615"/>
            <a:ext cx="1687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Arrange the time of show movie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13114695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237615"/>
            <a:ext cx="4300855" cy="274574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3065145" y="2025650"/>
            <a:ext cx="2450465" cy="2165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004185" y="700405"/>
            <a:ext cx="535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Times New Roman" panose="02020603050405020304" charset="0"/>
              </a:rPr>
              <a:t>Customer Panel</a:t>
            </a:r>
          </a:p>
        </p:txBody>
      </p:sp>
      <p:pic>
        <p:nvPicPr>
          <p:cNvPr id="3" name="图片 2" descr="1513114706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10" y="635"/>
            <a:ext cx="3786505" cy="2417445"/>
          </a:xfrm>
          <a:prstGeom prst="rect">
            <a:avLst/>
          </a:prstGeom>
        </p:spPr>
      </p:pic>
      <p:pic>
        <p:nvPicPr>
          <p:cNvPr id="6" name="图片 5" descr="1513114718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895" y="2139950"/>
            <a:ext cx="3497580" cy="2233295"/>
          </a:xfrm>
          <a:prstGeom prst="rect">
            <a:avLst/>
          </a:prstGeom>
        </p:spPr>
      </p:pic>
      <p:pic>
        <p:nvPicPr>
          <p:cNvPr id="7" name="图片 6" descr="1513114739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0" y="4174490"/>
            <a:ext cx="3853815" cy="2460625"/>
          </a:xfrm>
          <a:prstGeom prst="rect">
            <a:avLst/>
          </a:prstGeom>
        </p:spPr>
      </p:pic>
      <p:pic>
        <p:nvPicPr>
          <p:cNvPr id="8" name="图片 7" descr="1513114759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65" y="3836670"/>
            <a:ext cx="4478020" cy="28587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2990215" y="2986405"/>
            <a:ext cx="580390" cy="12642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4774565" y="3385185"/>
            <a:ext cx="1073150" cy="10731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515610" y="2943225"/>
            <a:ext cx="1922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Creative Part(API)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-13970" y="237490"/>
            <a:ext cx="3859530" cy="1788160"/>
          </a:xfrm>
          <a:custGeom>
            <a:avLst/>
            <a:gdLst>
              <a:gd name="connsiteX0" fmla="*/ 0 w 6078"/>
              <a:gd name="connsiteY0" fmla="*/ 0 h 2816"/>
              <a:gd name="connsiteX1" fmla="*/ 6078 w 6078"/>
              <a:gd name="connsiteY1" fmla="*/ 0 h 2816"/>
              <a:gd name="connsiteX2" fmla="*/ 3195 w 6078"/>
              <a:gd name="connsiteY2" fmla="*/ 2794 h 2816"/>
              <a:gd name="connsiteX3" fmla="*/ 0 w 6078"/>
              <a:gd name="connsiteY3" fmla="*/ 2816 h 2816"/>
              <a:gd name="connsiteX4" fmla="*/ 0 w 6078"/>
              <a:gd name="connsiteY4" fmla="*/ 0 h 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8" h="2816">
                <a:moveTo>
                  <a:pt x="0" y="0"/>
                </a:moveTo>
                <a:lnTo>
                  <a:pt x="6078" y="0"/>
                </a:lnTo>
                <a:lnTo>
                  <a:pt x="3195" y="2794"/>
                </a:lnTo>
                <a:lnTo>
                  <a:pt x="0" y="281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2185035" y="245110"/>
            <a:ext cx="3889375" cy="39173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67665" y="3098165"/>
            <a:ext cx="2087245" cy="212788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420745" y="4351020"/>
            <a:ext cx="7000240" cy="11480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rgbClr val="656565"/>
                </a:solidFill>
                <a:latin typeface="Times New Roman" panose="02020603050405020304" charset="0"/>
                <a:ea typeface="黑体" panose="02010609060101010101" charset="-122"/>
              </a:rPr>
              <a:t>Thank you!</a:t>
            </a:r>
          </a:p>
        </p:txBody>
      </p:sp>
      <p:sp>
        <p:nvSpPr>
          <p:cNvPr id="11" name="任意多边形 10"/>
          <p:cNvSpPr/>
          <p:nvPr/>
        </p:nvSpPr>
        <p:spPr>
          <a:xfrm flipH="1">
            <a:off x="3533140" y="-3175"/>
            <a:ext cx="8672195" cy="4165600"/>
          </a:xfrm>
          <a:custGeom>
            <a:avLst/>
            <a:gdLst>
              <a:gd name="connsiteX0" fmla="*/ 14 w 13657"/>
              <a:gd name="connsiteY0" fmla="*/ 20 h 6560"/>
              <a:gd name="connsiteX1" fmla="*/ 7241 w 13657"/>
              <a:gd name="connsiteY1" fmla="*/ 0 h 6560"/>
              <a:gd name="connsiteX2" fmla="*/ 13657 w 13657"/>
              <a:gd name="connsiteY2" fmla="*/ 6503 h 6560"/>
              <a:gd name="connsiteX3" fmla="*/ 0 w 13657"/>
              <a:gd name="connsiteY3" fmla="*/ 6560 h 6560"/>
              <a:gd name="connsiteX4" fmla="*/ 14 w 13657"/>
              <a:gd name="connsiteY4" fmla="*/ 20 h 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57" h="6560">
                <a:moveTo>
                  <a:pt x="14" y="20"/>
                </a:moveTo>
                <a:lnTo>
                  <a:pt x="7241" y="0"/>
                </a:lnTo>
                <a:lnTo>
                  <a:pt x="13657" y="6503"/>
                </a:lnTo>
                <a:lnTo>
                  <a:pt x="0" y="6560"/>
                </a:lnTo>
                <a:lnTo>
                  <a:pt x="14" y="20"/>
                </a:lnTo>
                <a:close/>
              </a:path>
            </a:pathLst>
          </a:custGeom>
          <a:solidFill>
            <a:srgbClr val="404040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logo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" y="378460"/>
            <a:ext cx="1506855" cy="1506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2869565" y="1980565"/>
            <a:ext cx="2158365" cy="2158365"/>
          </a:xfrm>
          <a:prstGeom prst="diamond">
            <a:avLst/>
          </a:prstGeom>
          <a:noFill/>
          <a:ln w="444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371725" y="1980565"/>
            <a:ext cx="2158365" cy="2158365"/>
          </a:xfrm>
          <a:prstGeom prst="diamon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126355" y="2437765"/>
            <a:ext cx="4964430" cy="98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Problem statement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61640" y="2406015"/>
            <a:ext cx="1805940" cy="1137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Problem statement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22030" y="3756074"/>
            <a:ext cx="11035962" cy="240405"/>
          </a:xfrm>
          <a:prstGeom prst="roundRect">
            <a:avLst>
              <a:gd name="adj" fmla="val 4935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4867" y="2883878"/>
            <a:ext cx="703384" cy="703384"/>
            <a:chOff x="2250831" y="2560320"/>
            <a:chExt cx="745587" cy="745587"/>
          </a:xfrm>
        </p:grpSpPr>
        <p:sp>
          <p:nvSpPr>
            <p:cNvPr id="8" name="泪滴形 7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同心圆 8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258570" y="2131060"/>
            <a:ext cx="26035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</a:rPr>
              <a:t>As there are many organizations and employees in film production industries, it is hard to manage so many people and the process of film production.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136639" y="2174939"/>
            <a:ext cx="1310216" cy="1310216"/>
            <a:chOff x="2250831" y="2560320"/>
            <a:chExt cx="745587" cy="745587"/>
          </a:xfrm>
        </p:grpSpPr>
        <p:sp>
          <p:nvSpPr>
            <p:cNvPr id="12" name="泪滴形 11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同心圆 12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495540" y="2254250"/>
            <a:ext cx="27876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</a:rPr>
              <a:t>In addition, it is also very hard for sponsors to judge the films before finishing the film and choose the one that will bring the greater benefits.</a:t>
            </a:r>
          </a:p>
        </p:txBody>
      </p:sp>
      <p:grpSp>
        <p:nvGrpSpPr>
          <p:cNvPr id="15" name="组合 14"/>
          <p:cNvGrpSpPr/>
          <p:nvPr/>
        </p:nvGrpSpPr>
        <p:grpSpPr>
          <a:xfrm rot="10800000">
            <a:off x="2619561" y="4266472"/>
            <a:ext cx="1029798" cy="1029798"/>
            <a:chOff x="2250831" y="2560320"/>
            <a:chExt cx="745587" cy="745587"/>
          </a:xfrm>
        </p:grpSpPr>
        <p:sp>
          <p:nvSpPr>
            <p:cNvPr id="16" name="泪滴形 15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同心圆 16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732530" y="4337050"/>
            <a:ext cx="2393315" cy="139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  <a:sym typeface="+mn-ea"/>
              </a:rPr>
              <a:t>As a director, w</a:t>
            </a: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</a:rPr>
              <a:t>hen choosing the employees, they cannot know their performance before easily.</a:t>
            </a:r>
          </a:p>
          <a:p>
            <a:pPr>
              <a:spcBef>
                <a:spcPts val="600"/>
              </a:spcBef>
            </a:pPr>
            <a:endParaRPr lang="zh-CN" altLang="en-US" sz="16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8125802" y="4178008"/>
            <a:ext cx="703384" cy="703384"/>
            <a:chOff x="2250831" y="2560320"/>
            <a:chExt cx="745587" cy="745587"/>
          </a:xfrm>
        </p:grpSpPr>
        <p:sp>
          <p:nvSpPr>
            <p:cNvPr id="24" name="泪滴形 23"/>
            <p:cNvSpPr/>
            <p:nvPr/>
          </p:nvSpPr>
          <p:spPr>
            <a:xfrm rot="8100000">
              <a:off x="2250831" y="2560320"/>
              <a:ext cx="745587" cy="745587"/>
            </a:xfrm>
            <a:prstGeom prst="teardrop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2391507" y="2686929"/>
              <a:ext cx="450166" cy="450166"/>
            </a:xfrm>
            <a:prstGeom prst="donut">
              <a:avLst>
                <a:gd name="adj" fmla="val 156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975090" y="4204970"/>
            <a:ext cx="2421255" cy="115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>
                <a:latin typeface="Times New Roman" panose="02020603050405020304" charset="0"/>
                <a:ea typeface="微软雅黑" panose="020B0503020204020204" charset="-122"/>
              </a:rPr>
              <a:t>The emplyers cannot recognize their employees from multi-angle.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0" grpId="0"/>
      <p:bldP spid="14" grpId="0"/>
      <p:bldP spid="18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2869565" y="1980565"/>
            <a:ext cx="2158365" cy="2158365"/>
          </a:xfrm>
          <a:prstGeom prst="diamond">
            <a:avLst/>
          </a:prstGeom>
          <a:noFill/>
          <a:ln w="444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371725" y="1980565"/>
            <a:ext cx="2158365" cy="2158365"/>
          </a:xfrm>
          <a:prstGeom prst="diamon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126355" y="2437765"/>
            <a:ext cx="4964430" cy="98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Approach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</a:rPr>
              <a:t> 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61640" y="2406015"/>
            <a:ext cx="1805940" cy="1137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1965" y="561340"/>
            <a:ext cx="2611755" cy="7556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3"/>
          </p:cNvCxnSpPr>
          <p:nvPr/>
        </p:nvCxnSpPr>
        <p:spPr>
          <a:xfrm>
            <a:off x="3093720" y="599440"/>
            <a:ext cx="8402320" cy="1841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6875" y="98425"/>
            <a:ext cx="2781935" cy="476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Approach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35"/>
          <p:cNvGrpSpPr/>
          <p:nvPr/>
        </p:nvGrpSpPr>
        <p:grpSpPr bwMode="auto">
          <a:xfrm>
            <a:off x="688230" y="2313150"/>
            <a:ext cx="10807700" cy="619125"/>
            <a:chOff x="408" y="1537"/>
            <a:chExt cx="6808" cy="39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408" y="1537"/>
              <a:ext cx="6808" cy="3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gray">
            <a:xfrm>
              <a:off x="1679" y="1620"/>
              <a:ext cx="105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View Details</a:t>
              </a: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gray">
            <a:xfrm>
              <a:off x="2870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gray">
            <a:xfrm>
              <a:off x="3223" y="1620"/>
              <a:ext cx="105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Rating others</a:t>
              </a: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gray">
            <a:xfrm>
              <a:off x="4345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gray">
            <a:xfrm>
              <a:off x="4648" y="1620"/>
              <a:ext cx="105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Get scroes</a:t>
              </a: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gray">
            <a:xfrm>
              <a:off x="5840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gray">
            <a:xfrm>
              <a:off x="6116" y="1620"/>
              <a:ext cx="105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Sponsor</a:t>
              </a:r>
            </a:p>
          </p:txBody>
        </p:sp>
      </p:grpSp>
      <p:grpSp>
        <p:nvGrpSpPr>
          <p:cNvPr id="15" name="Group 4"/>
          <p:cNvGrpSpPr/>
          <p:nvPr/>
        </p:nvGrpSpPr>
        <p:grpSpPr bwMode="auto">
          <a:xfrm>
            <a:off x="677118" y="2313150"/>
            <a:ext cx="2054225" cy="619125"/>
            <a:chOff x="404" y="1980"/>
            <a:chExt cx="1294" cy="298"/>
          </a:xfrm>
          <a:solidFill>
            <a:srgbClr val="656565"/>
          </a:solidFill>
        </p:grpSpPr>
        <p:sp>
          <p:nvSpPr>
            <p:cNvPr id="16" name="Rectangle 5"/>
            <p:cNvSpPr>
              <a:spLocks noChangeArrowheads="1"/>
            </p:cNvSpPr>
            <p:nvPr/>
          </p:nvSpPr>
          <p:spPr bwMode="invGray">
            <a:xfrm>
              <a:off x="404" y="1980"/>
              <a:ext cx="1205" cy="2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Choose Team</a:t>
              </a:r>
            </a:p>
          </p:txBody>
        </p:sp>
        <p:sp>
          <p:nvSpPr>
            <p:cNvPr id="17" name="AutoShape 6"/>
            <p:cNvSpPr>
              <a:spLocks noChangeArrowheads="1"/>
            </p:cNvSpPr>
            <p:nvPr/>
          </p:nvSpPr>
          <p:spPr bwMode="invGray">
            <a:xfrm rot="5400000">
              <a:off x="1568" y="2072"/>
              <a:ext cx="139" cy="1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8" name="AutoShape 17"/>
          <p:cNvCxnSpPr>
            <a:cxnSpLocks noChangeShapeType="1"/>
          </p:cNvCxnSpPr>
          <p:nvPr/>
        </p:nvCxnSpPr>
        <p:spPr bwMode="gray">
          <a:xfrm>
            <a:off x="2145196" y="3678400"/>
            <a:ext cx="866775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8"/>
          <p:cNvCxnSpPr>
            <a:cxnSpLocks noChangeShapeType="1"/>
          </p:cNvCxnSpPr>
          <p:nvPr/>
        </p:nvCxnSpPr>
        <p:spPr bwMode="gray">
          <a:xfrm>
            <a:off x="4365786" y="3678400"/>
            <a:ext cx="876300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AutoShape 19"/>
          <p:cNvCxnSpPr>
            <a:cxnSpLocks noChangeShapeType="1"/>
          </p:cNvCxnSpPr>
          <p:nvPr/>
        </p:nvCxnSpPr>
        <p:spPr bwMode="gray">
          <a:xfrm>
            <a:off x="6687105" y="3678400"/>
            <a:ext cx="828675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AutoShape 13"/>
          <p:cNvSpPr>
            <a:spLocks noChangeArrowheads="1"/>
          </p:cNvSpPr>
          <p:nvPr/>
        </p:nvSpPr>
        <p:spPr bwMode="gray">
          <a:xfrm>
            <a:off x="972812" y="3121187"/>
            <a:ext cx="1114425" cy="111442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</a:p>
        </p:txBody>
      </p:sp>
      <p:sp>
        <p:nvSpPr>
          <p:cNvPr id="22" name="AutoShape 14"/>
          <p:cNvSpPr>
            <a:spLocks noChangeArrowheads="1"/>
          </p:cNvSpPr>
          <p:nvPr/>
        </p:nvSpPr>
        <p:spPr bwMode="gray">
          <a:xfrm>
            <a:off x="3100095" y="3121186"/>
            <a:ext cx="1114425" cy="1114425"/>
          </a:xfrm>
          <a:prstGeom prst="diamond">
            <a:avLst/>
          </a:prstGeom>
          <a:solidFill>
            <a:srgbClr val="404040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</a:p>
        </p:txBody>
      </p:sp>
      <p:sp>
        <p:nvSpPr>
          <p:cNvPr id="23" name="AutoShape 15"/>
          <p:cNvSpPr>
            <a:spLocks noChangeArrowheads="1"/>
          </p:cNvSpPr>
          <p:nvPr/>
        </p:nvSpPr>
        <p:spPr bwMode="gray">
          <a:xfrm>
            <a:off x="5407128" y="3121186"/>
            <a:ext cx="1114425" cy="1114425"/>
          </a:xfrm>
          <a:prstGeom prst="diamond">
            <a:avLst/>
          </a:prstGeom>
          <a:solidFill>
            <a:srgbClr val="404040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</a:p>
        </p:txBody>
      </p:sp>
      <p:sp>
        <p:nvSpPr>
          <p:cNvPr id="24" name="AutoShape 16"/>
          <p:cNvSpPr>
            <a:spLocks noChangeArrowheads="1"/>
          </p:cNvSpPr>
          <p:nvPr/>
        </p:nvSpPr>
        <p:spPr bwMode="gray">
          <a:xfrm>
            <a:off x="7669246" y="3121186"/>
            <a:ext cx="1114425" cy="1114425"/>
          </a:xfrm>
          <a:prstGeom prst="diamond">
            <a:avLst/>
          </a:prstGeom>
          <a:solidFill>
            <a:srgbClr val="404040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gray">
          <a:xfrm>
            <a:off x="452907" y="4267362"/>
            <a:ext cx="2092324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Every people in the same team can view who is the members in the team.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gray">
          <a:xfrm>
            <a:off x="2580984" y="4267362"/>
            <a:ext cx="2092324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Every people in the same team can view the history and scores of others.</a:t>
            </a:r>
            <a:endParaRPr lang="en-US" altLang="zh-CN" sz="1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gray">
          <a:xfrm>
            <a:off x="4889275" y="4267362"/>
            <a:ext cx="2092324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After working, everyone can rate others in the same team.</a:t>
            </a: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gray">
          <a:xfrm>
            <a:off x="7180296" y="4267362"/>
            <a:ext cx="2092324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According to a certain percentage, it will create a new score after others rate a person.</a:t>
            </a:r>
          </a:p>
        </p:txBody>
      </p:sp>
      <p:cxnSp>
        <p:nvCxnSpPr>
          <p:cNvPr id="29" name="AutoShape 19"/>
          <p:cNvCxnSpPr>
            <a:cxnSpLocks noChangeShapeType="1"/>
          </p:cNvCxnSpPr>
          <p:nvPr/>
        </p:nvCxnSpPr>
        <p:spPr bwMode="gray">
          <a:xfrm>
            <a:off x="8975756" y="3678400"/>
            <a:ext cx="828675" cy="0"/>
          </a:xfrm>
          <a:prstGeom prst="straightConnector1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AutoShape 16"/>
          <p:cNvSpPr>
            <a:spLocks noChangeArrowheads="1"/>
          </p:cNvSpPr>
          <p:nvPr/>
        </p:nvSpPr>
        <p:spPr bwMode="gray">
          <a:xfrm>
            <a:off x="9948539" y="3121186"/>
            <a:ext cx="1114425" cy="1114425"/>
          </a:xfrm>
          <a:prstGeom prst="diamond">
            <a:avLst/>
          </a:prstGeom>
          <a:solidFill>
            <a:srgbClr val="404040"/>
          </a:solidFill>
          <a:ln w="9525">
            <a:miter lim="800000"/>
          </a:ln>
        </p:spPr>
        <p:txBody>
          <a:bodyPr wrap="none" anchor="ctr">
            <a:flatTx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gray">
          <a:xfrm>
            <a:off x="9459589" y="4267362"/>
            <a:ext cx="2092324" cy="206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Sponsor and other staffs can view the details and history of every members in the team, so that they can decide whether sponsor and how much.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24" grpId="0" bldLvl="0" animBg="1"/>
      <p:bldP spid="25" grpId="0"/>
      <p:bldP spid="26" grpId="0"/>
      <p:bldP spid="27" grpId="0"/>
      <p:bldP spid="28" grpId="0"/>
      <p:bldP spid="30" grpId="0" bldLvl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2869565" y="1980565"/>
            <a:ext cx="2158365" cy="2158365"/>
          </a:xfrm>
          <a:prstGeom prst="diamond">
            <a:avLst/>
          </a:prstGeom>
          <a:noFill/>
          <a:ln w="444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371725" y="1980565"/>
            <a:ext cx="2158365" cy="2158365"/>
          </a:xfrm>
          <a:prstGeom prst="diamon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126355" y="2437765"/>
            <a:ext cx="4964430" cy="98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Object Model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61640" y="2406015"/>
            <a:ext cx="1805940" cy="1137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Object Mod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" y="-27940"/>
            <a:ext cx="12212955" cy="68795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-15240" y="6786245"/>
            <a:ext cx="12191365" cy="762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2869565" y="1980565"/>
            <a:ext cx="2158365" cy="2158365"/>
          </a:xfrm>
          <a:prstGeom prst="diamond">
            <a:avLst/>
          </a:prstGeom>
          <a:noFill/>
          <a:ln w="444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菱形 3"/>
          <p:cNvSpPr/>
          <p:nvPr/>
        </p:nvSpPr>
        <p:spPr>
          <a:xfrm>
            <a:off x="2371725" y="1980565"/>
            <a:ext cx="2158365" cy="2158365"/>
          </a:xfrm>
          <a:prstGeom prst="diamond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160645" y="2645410"/>
            <a:ext cx="4964430" cy="988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Use cases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黑体" panose="02010609060101010101" charset="-122"/>
                <a:sym typeface="+mn-ea"/>
              </a:rPr>
              <a:t> </a:t>
            </a:r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  <a:sym typeface="+mn-ea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  <a:p>
            <a:pPr algn="l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华文中宋" panose="02010600040101010101" charset="-122"/>
              </a:rPr>
              <a:t> 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61640" y="2406015"/>
            <a:ext cx="1805940" cy="1137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54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532</Words>
  <Application>Microsoft Office PowerPoint</Application>
  <PresentationFormat>宽屏</PresentationFormat>
  <Paragraphs>127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黑体</vt:lpstr>
      <vt:lpstr>华文中宋</vt:lpstr>
      <vt:lpstr>宋体</vt:lpstr>
      <vt:lpstr>微软雅黑</vt:lpstr>
      <vt:lpstr>Arial</vt:lpstr>
      <vt:lpstr>Calibri</vt:lpstr>
      <vt:lpstr>Calibri Light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郭翰文</cp:lastModifiedBy>
  <cp:revision>89</cp:revision>
  <dcterms:created xsi:type="dcterms:W3CDTF">2017-03-03T07:55:00Z</dcterms:created>
  <dcterms:modified xsi:type="dcterms:W3CDTF">2017-12-12T22:40:00Z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